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86" r:id="rId3"/>
    <p:sldId id="269" r:id="rId4"/>
    <p:sldId id="279" r:id="rId5"/>
    <p:sldId id="280" r:id="rId6"/>
    <p:sldId id="281" r:id="rId7"/>
    <p:sldId id="282" r:id="rId8"/>
    <p:sldId id="283" r:id="rId9"/>
    <p:sldId id="284" r:id="rId10"/>
    <p:sldId id="276" r:id="rId11"/>
    <p:sldId id="277" r:id="rId12"/>
    <p:sldId id="287" r:id="rId13"/>
    <p:sldId id="27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216" userDrawn="1">
          <p15:clr>
            <a:srgbClr val="A4A3A4"/>
          </p15:clr>
        </p15:guide>
        <p15:guide id="3" pos="2441" userDrawn="1">
          <p15:clr>
            <a:srgbClr val="A4A3A4"/>
          </p15:clr>
        </p15:guide>
        <p15:guide id="4" orient="horz" pos="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94A"/>
    <a:srgbClr val="1B3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/>
      <a:tcStyle>
        <a:tcBdr/>
        <a:fill>
          <a:solidFill>
            <a:srgbClr val="EBEDF0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/>
      <a:tcStyle>
        <a:tcBdr/>
        <a:fill>
          <a:solidFill>
            <a:srgbClr val="EFF0EA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/>
      <a:tcStyle>
        <a:tcBdr/>
        <a:fill>
          <a:solidFill>
            <a:srgbClr val="ECECEF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72B5B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72B5B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0D0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7"/>
    <p:restoredTop sz="79796" autoAdjust="0"/>
  </p:normalViewPr>
  <p:slideViewPr>
    <p:cSldViewPr snapToGrid="0" snapToObjects="1" showGuides="1">
      <p:cViewPr varScale="1">
        <p:scale>
          <a:sx n="36" d="100"/>
          <a:sy n="36" d="100"/>
        </p:scale>
        <p:origin x="108" y="234"/>
      </p:cViewPr>
      <p:guideLst>
        <p:guide orient="horz" pos="4320"/>
        <p:guide pos="1216"/>
        <p:guide pos="2441"/>
        <p:guide orient="horz" pos="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12250-D20F-4BF0-9AB3-414977618466}" type="doc">
      <dgm:prSet loTypeId="urn:microsoft.com/office/officeart/2005/8/layout/pyramid1" loCatId="pyramid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5526F8B9-A108-40E6-BAE4-2E1BADA4E6A1}">
      <dgm:prSet custT="1"/>
      <dgm:spPr>
        <a:solidFill>
          <a:srgbClr val="0070C0"/>
        </a:solidFill>
      </dgm:spPr>
      <dgm:t>
        <a:bodyPr/>
        <a:lstStyle/>
        <a:p>
          <a:pPr rtl="0"/>
          <a:endParaRPr lang="en-US" sz="2800" b="0" i="0" baseline="0" dirty="0">
            <a:solidFill>
              <a:schemeClr val="bg1"/>
            </a:solidFill>
          </a:endParaRPr>
        </a:p>
        <a:p>
          <a:pPr rtl="0"/>
          <a:r>
            <a:rPr lang="en-US" sz="2750" b="0" i="0" baseline="0" dirty="0">
              <a:solidFill>
                <a:schemeClr val="bg1"/>
              </a:solidFill>
            </a:rPr>
            <a:t>Meta-Analysis</a:t>
          </a:r>
          <a:endParaRPr lang="it-IT" sz="2750" dirty="0">
            <a:solidFill>
              <a:schemeClr val="bg1"/>
            </a:solidFill>
          </a:endParaRPr>
        </a:p>
      </dgm:t>
    </dgm:pt>
    <dgm:pt modelId="{E0CDAA02-C831-4216-951D-D9925EA9EB59}" type="parTrans" cxnId="{60517BCD-4648-4DEB-9D39-AF7BF3CC0174}">
      <dgm:prSet/>
      <dgm:spPr/>
      <dgm:t>
        <a:bodyPr/>
        <a:lstStyle/>
        <a:p>
          <a:endParaRPr lang="it-IT"/>
        </a:p>
      </dgm:t>
    </dgm:pt>
    <dgm:pt modelId="{668FDA1B-B070-41B1-ADAA-0CF94BFA8A47}" type="sibTrans" cxnId="{60517BCD-4648-4DEB-9D39-AF7BF3CC0174}">
      <dgm:prSet/>
      <dgm:spPr/>
      <dgm:t>
        <a:bodyPr/>
        <a:lstStyle/>
        <a:p>
          <a:endParaRPr lang="it-IT"/>
        </a:p>
      </dgm:t>
    </dgm:pt>
    <dgm:pt modelId="{F51FD8BE-51CF-4D77-BDFB-AB950486B56A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2800" b="0" i="0" baseline="0" dirty="0">
              <a:solidFill>
                <a:schemeClr val="bg1"/>
              </a:solidFill>
            </a:rPr>
            <a:t>Systematic reviews</a:t>
          </a:r>
          <a:endParaRPr lang="it-IT" sz="2800" dirty="0">
            <a:solidFill>
              <a:schemeClr val="bg1"/>
            </a:solidFill>
          </a:endParaRPr>
        </a:p>
      </dgm:t>
    </dgm:pt>
    <dgm:pt modelId="{3D9F6C55-28D8-43EE-96B0-8208A5D13B68}" type="parTrans" cxnId="{33D74236-274A-4C40-8655-DEF82414BD4B}">
      <dgm:prSet/>
      <dgm:spPr/>
      <dgm:t>
        <a:bodyPr/>
        <a:lstStyle/>
        <a:p>
          <a:endParaRPr lang="it-IT"/>
        </a:p>
      </dgm:t>
    </dgm:pt>
    <dgm:pt modelId="{E9686899-3E46-4AEE-BEA5-A0CB77EDC25D}" type="sibTrans" cxnId="{33D74236-274A-4C40-8655-DEF82414BD4B}">
      <dgm:prSet/>
      <dgm:spPr/>
      <dgm:t>
        <a:bodyPr/>
        <a:lstStyle/>
        <a:p>
          <a:endParaRPr lang="it-IT"/>
        </a:p>
      </dgm:t>
    </dgm:pt>
    <dgm:pt modelId="{911439AA-63A6-4C2E-89EC-ED801AC367B2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US" sz="2800" b="0" i="0" baseline="0" dirty="0">
              <a:solidFill>
                <a:schemeClr val="bg1"/>
              </a:solidFill>
            </a:rPr>
            <a:t>RCT</a:t>
          </a:r>
          <a:endParaRPr lang="it-IT" sz="2800" dirty="0">
            <a:solidFill>
              <a:schemeClr val="bg1"/>
            </a:solidFill>
          </a:endParaRPr>
        </a:p>
      </dgm:t>
    </dgm:pt>
    <dgm:pt modelId="{C028D808-BBD3-4413-844B-0C7B46C98B3B}" type="parTrans" cxnId="{2D136EFE-7D08-4B40-A5D2-3F9EA5308AA8}">
      <dgm:prSet/>
      <dgm:spPr/>
      <dgm:t>
        <a:bodyPr/>
        <a:lstStyle/>
        <a:p>
          <a:endParaRPr lang="it-IT"/>
        </a:p>
      </dgm:t>
    </dgm:pt>
    <dgm:pt modelId="{9D61B001-D911-40C4-ACFA-E0AEF0F88C6B}" type="sibTrans" cxnId="{2D136EFE-7D08-4B40-A5D2-3F9EA5308AA8}">
      <dgm:prSet/>
      <dgm:spPr/>
      <dgm:t>
        <a:bodyPr/>
        <a:lstStyle/>
        <a:p>
          <a:endParaRPr lang="it-IT"/>
        </a:p>
      </dgm:t>
    </dgm:pt>
    <dgm:pt modelId="{33DB1759-98A1-40CF-8F5E-35B49CF4C95C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Cohort Studies</a:t>
          </a:r>
          <a:endParaRPr lang="it-IT" sz="2800">
            <a:solidFill>
              <a:schemeClr val="bg1"/>
            </a:solidFill>
          </a:endParaRPr>
        </a:p>
      </dgm:t>
    </dgm:pt>
    <dgm:pt modelId="{3F47A2C9-428A-412D-9850-87EBBFF6E7B6}" type="parTrans" cxnId="{A6F38AE2-DAB0-4BAD-B693-FAC43A236A71}">
      <dgm:prSet/>
      <dgm:spPr/>
      <dgm:t>
        <a:bodyPr/>
        <a:lstStyle/>
        <a:p>
          <a:endParaRPr lang="it-IT"/>
        </a:p>
      </dgm:t>
    </dgm:pt>
    <dgm:pt modelId="{BE8A38FA-C4B7-41F6-9577-B86C6DCB9CA9}" type="sibTrans" cxnId="{A6F38AE2-DAB0-4BAD-B693-FAC43A236A71}">
      <dgm:prSet/>
      <dgm:spPr/>
      <dgm:t>
        <a:bodyPr/>
        <a:lstStyle/>
        <a:p>
          <a:endParaRPr lang="it-IT"/>
        </a:p>
      </dgm:t>
    </dgm:pt>
    <dgm:pt modelId="{46331996-5892-44BF-A062-0AFBD9AFAC7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Case Control Studies</a:t>
          </a:r>
          <a:endParaRPr lang="it-IT" sz="2800">
            <a:solidFill>
              <a:schemeClr val="bg1"/>
            </a:solidFill>
          </a:endParaRPr>
        </a:p>
      </dgm:t>
    </dgm:pt>
    <dgm:pt modelId="{3E4A4E9A-7408-42EF-A7AD-683FE0F039B7}" type="parTrans" cxnId="{E6AFF70B-9184-47D0-AA8F-C87004E3373F}">
      <dgm:prSet/>
      <dgm:spPr/>
      <dgm:t>
        <a:bodyPr/>
        <a:lstStyle/>
        <a:p>
          <a:endParaRPr lang="it-IT"/>
        </a:p>
      </dgm:t>
    </dgm:pt>
    <dgm:pt modelId="{764797D0-4C23-4615-8E66-9C7F135BAEF9}" type="sibTrans" cxnId="{E6AFF70B-9184-47D0-AA8F-C87004E3373F}">
      <dgm:prSet/>
      <dgm:spPr/>
      <dgm:t>
        <a:bodyPr/>
        <a:lstStyle/>
        <a:p>
          <a:endParaRPr lang="it-IT"/>
        </a:p>
      </dgm:t>
    </dgm:pt>
    <dgm:pt modelId="{A3B81E01-05AF-4052-88C0-4327578D381D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Case Report or Case Series</a:t>
          </a:r>
          <a:endParaRPr lang="it-IT" sz="2800">
            <a:solidFill>
              <a:schemeClr val="bg1"/>
            </a:solidFill>
          </a:endParaRPr>
        </a:p>
      </dgm:t>
    </dgm:pt>
    <dgm:pt modelId="{403987EA-F3DD-4D5E-85BD-4FEABCDF8CE8}" type="parTrans" cxnId="{03BB8E68-7277-4CDE-A293-1E42969B5630}">
      <dgm:prSet/>
      <dgm:spPr/>
      <dgm:t>
        <a:bodyPr/>
        <a:lstStyle/>
        <a:p>
          <a:endParaRPr lang="it-IT"/>
        </a:p>
      </dgm:t>
    </dgm:pt>
    <dgm:pt modelId="{1590EC1E-1F8C-4F78-ACE9-7ED3F1C82167}" type="sibTrans" cxnId="{03BB8E68-7277-4CDE-A293-1E42969B5630}">
      <dgm:prSet/>
      <dgm:spPr/>
      <dgm:t>
        <a:bodyPr/>
        <a:lstStyle/>
        <a:p>
          <a:endParaRPr lang="it-IT"/>
        </a:p>
      </dgm:t>
    </dgm:pt>
    <dgm:pt modelId="{32FCBBA1-3041-4E17-A5CA-DA1BD0498A26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n-US" sz="2800" b="0" i="0" baseline="0" dirty="0">
              <a:solidFill>
                <a:schemeClr val="bg1"/>
              </a:solidFill>
            </a:rPr>
            <a:t>Animal and Laboratory Studies</a:t>
          </a:r>
          <a:endParaRPr lang="it-IT" sz="2800" dirty="0">
            <a:solidFill>
              <a:schemeClr val="bg1"/>
            </a:solidFill>
          </a:endParaRPr>
        </a:p>
      </dgm:t>
    </dgm:pt>
    <dgm:pt modelId="{FE4AF862-5605-4166-ACA5-2211754FBFD1}" type="parTrans" cxnId="{324716D0-65E0-4595-8091-3AC711BDEA83}">
      <dgm:prSet/>
      <dgm:spPr/>
      <dgm:t>
        <a:bodyPr/>
        <a:lstStyle/>
        <a:p>
          <a:endParaRPr lang="it-IT"/>
        </a:p>
      </dgm:t>
    </dgm:pt>
    <dgm:pt modelId="{9189F72F-5B2D-4B93-A668-ADFB53523378}" type="sibTrans" cxnId="{324716D0-65E0-4595-8091-3AC711BDEA83}">
      <dgm:prSet/>
      <dgm:spPr/>
      <dgm:t>
        <a:bodyPr/>
        <a:lstStyle/>
        <a:p>
          <a:endParaRPr lang="it-IT"/>
        </a:p>
      </dgm:t>
    </dgm:pt>
    <dgm:pt modelId="{14DB2D26-323D-4E78-9381-445D80E4E091}" type="pres">
      <dgm:prSet presAssocID="{34412250-D20F-4BF0-9AB3-4149776184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C59859F-49FF-4CB4-866B-670EFAE14018}" type="pres">
      <dgm:prSet presAssocID="{5526F8B9-A108-40E6-BAE4-2E1BADA4E6A1}" presName="Name8" presStyleCnt="0"/>
      <dgm:spPr/>
    </dgm:pt>
    <dgm:pt modelId="{E92E300A-F158-45E2-A1E2-1FAB77741A42}" type="pres">
      <dgm:prSet presAssocID="{5526F8B9-A108-40E6-BAE4-2E1BADA4E6A1}" presName="level" presStyleLbl="node1" presStyleIdx="0" presStyleCnt="7" custScaleY="9806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951497-2898-47B3-BBB2-0F7C300647C9}" type="pres">
      <dgm:prSet presAssocID="{5526F8B9-A108-40E6-BAE4-2E1BADA4E6A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D731542-9630-4766-B498-8C72950E0CA7}" type="pres">
      <dgm:prSet presAssocID="{F51FD8BE-51CF-4D77-BDFB-AB950486B56A}" presName="Name8" presStyleCnt="0"/>
      <dgm:spPr/>
    </dgm:pt>
    <dgm:pt modelId="{75BD567A-032E-49FE-BA86-EECDEE8BFF42}" type="pres">
      <dgm:prSet presAssocID="{F51FD8BE-51CF-4D77-BDFB-AB950486B56A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E66FBD-B1FB-44E9-8B9E-266CDCE5CDDD}" type="pres">
      <dgm:prSet presAssocID="{F51FD8BE-51CF-4D77-BDFB-AB950486B56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3042EE0-8907-413B-A94A-B17348D2E0E1}" type="pres">
      <dgm:prSet presAssocID="{911439AA-63A6-4C2E-89EC-ED801AC367B2}" presName="Name8" presStyleCnt="0"/>
      <dgm:spPr/>
    </dgm:pt>
    <dgm:pt modelId="{26C24E8E-9A95-4227-B134-4BC050BFD54D}" type="pres">
      <dgm:prSet presAssocID="{911439AA-63A6-4C2E-89EC-ED801AC367B2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73FEF85-8329-4745-BB8E-71BCA72012C9}" type="pres">
      <dgm:prSet presAssocID="{911439AA-63A6-4C2E-89EC-ED801AC367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4F6C50-2C91-484E-BFFE-1E2B21A2B6F6}" type="pres">
      <dgm:prSet presAssocID="{33DB1759-98A1-40CF-8F5E-35B49CF4C95C}" presName="Name8" presStyleCnt="0"/>
      <dgm:spPr/>
    </dgm:pt>
    <dgm:pt modelId="{31C2FCB9-182A-4DA3-9858-2343B97B661E}" type="pres">
      <dgm:prSet presAssocID="{33DB1759-98A1-40CF-8F5E-35B49CF4C95C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0ED637-B65B-460D-B74C-BC152D386BE7}" type="pres">
      <dgm:prSet presAssocID="{33DB1759-98A1-40CF-8F5E-35B49CF4C9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461A768-3CD1-46F1-B1FC-F3652ACD802E}" type="pres">
      <dgm:prSet presAssocID="{46331996-5892-44BF-A062-0AFBD9AFAC7F}" presName="Name8" presStyleCnt="0"/>
      <dgm:spPr/>
    </dgm:pt>
    <dgm:pt modelId="{43FB969D-0686-4E67-ABB5-D18ECD78DA12}" type="pres">
      <dgm:prSet presAssocID="{46331996-5892-44BF-A062-0AFBD9AFAC7F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1F77AF-0488-41D1-9FDE-F199CF60AC56}" type="pres">
      <dgm:prSet presAssocID="{46331996-5892-44BF-A062-0AFBD9AFAC7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20D0E9-41E3-4A95-B0CE-19493BA3CF76}" type="pres">
      <dgm:prSet presAssocID="{A3B81E01-05AF-4052-88C0-4327578D381D}" presName="Name8" presStyleCnt="0"/>
      <dgm:spPr/>
    </dgm:pt>
    <dgm:pt modelId="{2FA9B9E1-5597-46AA-A981-B67C3F1F5242}" type="pres">
      <dgm:prSet presAssocID="{A3B81E01-05AF-4052-88C0-4327578D381D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8C93688-BFC5-4DC7-9043-7E7897195F46}" type="pres">
      <dgm:prSet presAssocID="{A3B81E01-05AF-4052-88C0-4327578D381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07BD3D-41D6-40EA-8C70-9DF452D5375A}" type="pres">
      <dgm:prSet presAssocID="{32FCBBA1-3041-4E17-A5CA-DA1BD0498A26}" presName="Name8" presStyleCnt="0"/>
      <dgm:spPr/>
    </dgm:pt>
    <dgm:pt modelId="{A9E49E81-CB4E-46DA-99C6-D81EC44CA930}" type="pres">
      <dgm:prSet presAssocID="{32FCBBA1-3041-4E17-A5CA-DA1BD0498A26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559A5EC-ACB0-47A8-BE88-C31500FE2E5F}" type="pres">
      <dgm:prSet presAssocID="{32FCBBA1-3041-4E17-A5CA-DA1BD0498A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6F38AE2-DAB0-4BAD-B693-FAC43A236A71}" srcId="{34412250-D20F-4BF0-9AB3-414977618466}" destId="{33DB1759-98A1-40CF-8F5E-35B49CF4C95C}" srcOrd="3" destOrd="0" parTransId="{3F47A2C9-428A-412D-9850-87EBBFF6E7B6}" sibTransId="{BE8A38FA-C4B7-41F6-9577-B86C6DCB9CA9}"/>
    <dgm:cxn modelId="{29BC2FF0-EFE5-44D0-8CD3-72FE862BAB05}" type="presOf" srcId="{A3B81E01-05AF-4052-88C0-4327578D381D}" destId="{2FA9B9E1-5597-46AA-A981-B67C3F1F5242}" srcOrd="0" destOrd="0" presId="urn:microsoft.com/office/officeart/2005/8/layout/pyramid1"/>
    <dgm:cxn modelId="{C4FE2F98-A665-4F3C-9841-91D3FCE56B21}" type="presOf" srcId="{33DB1759-98A1-40CF-8F5E-35B49CF4C95C}" destId="{DC0ED637-B65B-460D-B74C-BC152D386BE7}" srcOrd="1" destOrd="0" presId="urn:microsoft.com/office/officeart/2005/8/layout/pyramid1"/>
    <dgm:cxn modelId="{011706E2-69A9-413E-B2DB-B538D4540F17}" type="presOf" srcId="{46331996-5892-44BF-A062-0AFBD9AFAC7F}" destId="{43FB969D-0686-4E67-ABB5-D18ECD78DA12}" srcOrd="0" destOrd="0" presId="urn:microsoft.com/office/officeart/2005/8/layout/pyramid1"/>
    <dgm:cxn modelId="{F8C3452B-DF14-47C1-87F6-8D3921B971C8}" type="presOf" srcId="{46331996-5892-44BF-A062-0AFBD9AFAC7F}" destId="{9B1F77AF-0488-41D1-9FDE-F199CF60AC56}" srcOrd="1" destOrd="0" presId="urn:microsoft.com/office/officeart/2005/8/layout/pyramid1"/>
    <dgm:cxn modelId="{60517BCD-4648-4DEB-9D39-AF7BF3CC0174}" srcId="{34412250-D20F-4BF0-9AB3-414977618466}" destId="{5526F8B9-A108-40E6-BAE4-2E1BADA4E6A1}" srcOrd="0" destOrd="0" parTransId="{E0CDAA02-C831-4216-951D-D9925EA9EB59}" sibTransId="{668FDA1B-B070-41B1-ADAA-0CF94BFA8A47}"/>
    <dgm:cxn modelId="{A9BD85D0-1C75-432A-9D25-E1FC14DA5944}" type="presOf" srcId="{33DB1759-98A1-40CF-8F5E-35B49CF4C95C}" destId="{31C2FCB9-182A-4DA3-9858-2343B97B661E}" srcOrd="0" destOrd="0" presId="urn:microsoft.com/office/officeart/2005/8/layout/pyramid1"/>
    <dgm:cxn modelId="{03BB8E68-7277-4CDE-A293-1E42969B5630}" srcId="{34412250-D20F-4BF0-9AB3-414977618466}" destId="{A3B81E01-05AF-4052-88C0-4327578D381D}" srcOrd="5" destOrd="0" parTransId="{403987EA-F3DD-4D5E-85BD-4FEABCDF8CE8}" sibTransId="{1590EC1E-1F8C-4F78-ACE9-7ED3F1C82167}"/>
    <dgm:cxn modelId="{C3311379-887A-4693-9456-AEF73B22672C}" type="presOf" srcId="{34412250-D20F-4BF0-9AB3-414977618466}" destId="{14DB2D26-323D-4E78-9381-445D80E4E091}" srcOrd="0" destOrd="0" presId="urn:microsoft.com/office/officeart/2005/8/layout/pyramid1"/>
    <dgm:cxn modelId="{E6AFF70B-9184-47D0-AA8F-C87004E3373F}" srcId="{34412250-D20F-4BF0-9AB3-414977618466}" destId="{46331996-5892-44BF-A062-0AFBD9AFAC7F}" srcOrd="4" destOrd="0" parTransId="{3E4A4E9A-7408-42EF-A7AD-683FE0F039B7}" sibTransId="{764797D0-4C23-4615-8E66-9C7F135BAEF9}"/>
    <dgm:cxn modelId="{3F01D80A-16EB-4A35-8523-84B97BF08599}" type="presOf" srcId="{5526F8B9-A108-40E6-BAE4-2E1BADA4E6A1}" destId="{E92E300A-F158-45E2-A1E2-1FAB77741A42}" srcOrd="0" destOrd="0" presId="urn:microsoft.com/office/officeart/2005/8/layout/pyramid1"/>
    <dgm:cxn modelId="{AD5B4674-6977-40F3-9368-747BCD85CC69}" type="presOf" srcId="{F51FD8BE-51CF-4D77-BDFB-AB950486B56A}" destId="{0AE66FBD-B1FB-44E9-8B9E-266CDCE5CDDD}" srcOrd="1" destOrd="0" presId="urn:microsoft.com/office/officeart/2005/8/layout/pyramid1"/>
    <dgm:cxn modelId="{324716D0-65E0-4595-8091-3AC711BDEA83}" srcId="{34412250-D20F-4BF0-9AB3-414977618466}" destId="{32FCBBA1-3041-4E17-A5CA-DA1BD0498A26}" srcOrd="6" destOrd="0" parTransId="{FE4AF862-5605-4166-ACA5-2211754FBFD1}" sibTransId="{9189F72F-5B2D-4B93-A668-ADFB53523378}"/>
    <dgm:cxn modelId="{2D136EFE-7D08-4B40-A5D2-3F9EA5308AA8}" srcId="{34412250-D20F-4BF0-9AB3-414977618466}" destId="{911439AA-63A6-4C2E-89EC-ED801AC367B2}" srcOrd="2" destOrd="0" parTransId="{C028D808-BBD3-4413-844B-0C7B46C98B3B}" sibTransId="{9D61B001-D911-40C4-ACFA-E0AEF0F88C6B}"/>
    <dgm:cxn modelId="{AA6C0637-F452-4746-8A8E-3C93562CF615}" type="presOf" srcId="{A3B81E01-05AF-4052-88C0-4327578D381D}" destId="{B8C93688-BFC5-4DC7-9043-7E7897195F46}" srcOrd="1" destOrd="0" presId="urn:microsoft.com/office/officeart/2005/8/layout/pyramid1"/>
    <dgm:cxn modelId="{0B93780D-E712-4640-AF6E-EFCFD96D2CFC}" type="presOf" srcId="{F51FD8BE-51CF-4D77-BDFB-AB950486B56A}" destId="{75BD567A-032E-49FE-BA86-EECDEE8BFF42}" srcOrd="0" destOrd="0" presId="urn:microsoft.com/office/officeart/2005/8/layout/pyramid1"/>
    <dgm:cxn modelId="{9BB00BBE-AAF3-4EBE-A8A8-6E890081E1D8}" type="presOf" srcId="{911439AA-63A6-4C2E-89EC-ED801AC367B2}" destId="{26C24E8E-9A95-4227-B134-4BC050BFD54D}" srcOrd="0" destOrd="0" presId="urn:microsoft.com/office/officeart/2005/8/layout/pyramid1"/>
    <dgm:cxn modelId="{20D0AE61-699A-49FE-8437-09039CE693C2}" type="presOf" srcId="{32FCBBA1-3041-4E17-A5CA-DA1BD0498A26}" destId="{A9E49E81-CB4E-46DA-99C6-D81EC44CA930}" srcOrd="0" destOrd="0" presId="urn:microsoft.com/office/officeart/2005/8/layout/pyramid1"/>
    <dgm:cxn modelId="{83BD1031-EE3A-47D0-9DAB-B804B4F95C2F}" type="presOf" srcId="{32FCBBA1-3041-4E17-A5CA-DA1BD0498A26}" destId="{4559A5EC-ACB0-47A8-BE88-C31500FE2E5F}" srcOrd="1" destOrd="0" presId="urn:microsoft.com/office/officeart/2005/8/layout/pyramid1"/>
    <dgm:cxn modelId="{4F4DFFD7-C397-4B8B-A9DC-D8141CE398D4}" type="presOf" srcId="{5526F8B9-A108-40E6-BAE4-2E1BADA4E6A1}" destId="{57951497-2898-47B3-BBB2-0F7C300647C9}" srcOrd="1" destOrd="0" presId="urn:microsoft.com/office/officeart/2005/8/layout/pyramid1"/>
    <dgm:cxn modelId="{D207BF64-12D9-456E-BB5C-0943F20C6517}" type="presOf" srcId="{911439AA-63A6-4C2E-89EC-ED801AC367B2}" destId="{873FEF85-8329-4745-BB8E-71BCA72012C9}" srcOrd="1" destOrd="0" presId="urn:microsoft.com/office/officeart/2005/8/layout/pyramid1"/>
    <dgm:cxn modelId="{33D74236-274A-4C40-8655-DEF82414BD4B}" srcId="{34412250-D20F-4BF0-9AB3-414977618466}" destId="{F51FD8BE-51CF-4D77-BDFB-AB950486B56A}" srcOrd="1" destOrd="0" parTransId="{3D9F6C55-28D8-43EE-96B0-8208A5D13B68}" sibTransId="{E9686899-3E46-4AEE-BEA5-A0CB77EDC25D}"/>
    <dgm:cxn modelId="{10FDF702-5DA8-4B91-99D5-82A471A9EE21}" type="presParOf" srcId="{14DB2D26-323D-4E78-9381-445D80E4E091}" destId="{CC59859F-49FF-4CB4-866B-670EFAE14018}" srcOrd="0" destOrd="0" presId="urn:microsoft.com/office/officeart/2005/8/layout/pyramid1"/>
    <dgm:cxn modelId="{23118027-4B73-4BA4-B154-D5888D01BFAB}" type="presParOf" srcId="{CC59859F-49FF-4CB4-866B-670EFAE14018}" destId="{E92E300A-F158-45E2-A1E2-1FAB77741A42}" srcOrd="0" destOrd="0" presId="urn:microsoft.com/office/officeart/2005/8/layout/pyramid1"/>
    <dgm:cxn modelId="{35CDF8FF-B8A9-46AE-9803-7D7BCBFC22CA}" type="presParOf" srcId="{CC59859F-49FF-4CB4-866B-670EFAE14018}" destId="{57951497-2898-47B3-BBB2-0F7C300647C9}" srcOrd="1" destOrd="0" presId="urn:microsoft.com/office/officeart/2005/8/layout/pyramid1"/>
    <dgm:cxn modelId="{15BA37FE-EE6F-4BEB-8F27-81E657401D0D}" type="presParOf" srcId="{14DB2D26-323D-4E78-9381-445D80E4E091}" destId="{AD731542-9630-4766-B498-8C72950E0CA7}" srcOrd="1" destOrd="0" presId="urn:microsoft.com/office/officeart/2005/8/layout/pyramid1"/>
    <dgm:cxn modelId="{4654E504-280D-4F05-BA6F-E7EF48C8D1AA}" type="presParOf" srcId="{AD731542-9630-4766-B498-8C72950E0CA7}" destId="{75BD567A-032E-49FE-BA86-EECDEE8BFF42}" srcOrd="0" destOrd="0" presId="urn:microsoft.com/office/officeart/2005/8/layout/pyramid1"/>
    <dgm:cxn modelId="{58482178-786A-467B-975E-E39017B117DF}" type="presParOf" srcId="{AD731542-9630-4766-B498-8C72950E0CA7}" destId="{0AE66FBD-B1FB-44E9-8B9E-266CDCE5CDDD}" srcOrd="1" destOrd="0" presId="urn:microsoft.com/office/officeart/2005/8/layout/pyramid1"/>
    <dgm:cxn modelId="{7E681BF7-BBB0-4AE6-9F50-DA773F0A0436}" type="presParOf" srcId="{14DB2D26-323D-4E78-9381-445D80E4E091}" destId="{73042EE0-8907-413B-A94A-B17348D2E0E1}" srcOrd="2" destOrd="0" presId="urn:microsoft.com/office/officeart/2005/8/layout/pyramid1"/>
    <dgm:cxn modelId="{E32FAA91-890B-4C59-AC7E-DA809792E4F7}" type="presParOf" srcId="{73042EE0-8907-413B-A94A-B17348D2E0E1}" destId="{26C24E8E-9A95-4227-B134-4BC050BFD54D}" srcOrd="0" destOrd="0" presId="urn:microsoft.com/office/officeart/2005/8/layout/pyramid1"/>
    <dgm:cxn modelId="{9BFAFADB-0AE7-40BE-ADD9-EE6B2C2FCD7E}" type="presParOf" srcId="{73042EE0-8907-413B-A94A-B17348D2E0E1}" destId="{873FEF85-8329-4745-BB8E-71BCA72012C9}" srcOrd="1" destOrd="0" presId="urn:microsoft.com/office/officeart/2005/8/layout/pyramid1"/>
    <dgm:cxn modelId="{AE88D43B-435F-4333-A4C5-2409D6E161DF}" type="presParOf" srcId="{14DB2D26-323D-4E78-9381-445D80E4E091}" destId="{354F6C50-2C91-484E-BFFE-1E2B21A2B6F6}" srcOrd="3" destOrd="0" presId="urn:microsoft.com/office/officeart/2005/8/layout/pyramid1"/>
    <dgm:cxn modelId="{A016CD9A-C95D-40F6-8207-30DB0B1F19E8}" type="presParOf" srcId="{354F6C50-2C91-484E-BFFE-1E2B21A2B6F6}" destId="{31C2FCB9-182A-4DA3-9858-2343B97B661E}" srcOrd="0" destOrd="0" presId="urn:microsoft.com/office/officeart/2005/8/layout/pyramid1"/>
    <dgm:cxn modelId="{68D146CF-7169-469C-B683-8A8F83E14564}" type="presParOf" srcId="{354F6C50-2C91-484E-BFFE-1E2B21A2B6F6}" destId="{DC0ED637-B65B-460D-B74C-BC152D386BE7}" srcOrd="1" destOrd="0" presId="urn:microsoft.com/office/officeart/2005/8/layout/pyramid1"/>
    <dgm:cxn modelId="{1D9426E2-975C-4D1A-AAB3-A28E6FADFB08}" type="presParOf" srcId="{14DB2D26-323D-4E78-9381-445D80E4E091}" destId="{5461A768-3CD1-46F1-B1FC-F3652ACD802E}" srcOrd="4" destOrd="0" presId="urn:microsoft.com/office/officeart/2005/8/layout/pyramid1"/>
    <dgm:cxn modelId="{4AFB7261-ABA5-423C-B21D-B935DF5A6FD7}" type="presParOf" srcId="{5461A768-3CD1-46F1-B1FC-F3652ACD802E}" destId="{43FB969D-0686-4E67-ABB5-D18ECD78DA12}" srcOrd="0" destOrd="0" presId="urn:microsoft.com/office/officeart/2005/8/layout/pyramid1"/>
    <dgm:cxn modelId="{CDFEDFB4-5919-4665-A9A0-D3080ADC20E1}" type="presParOf" srcId="{5461A768-3CD1-46F1-B1FC-F3652ACD802E}" destId="{9B1F77AF-0488-41D1-9FDE-F199CF60AC56}" srcOrd="1" destOrd="0" presId="urn:microsoft.com/office/officeart/2005/8/layout/pyramid1"/>
    <dgm:cxn modelId="{16C868B9-6CE2-431E-B790-5A28B7B71368}" type="presParOf" srcId="{14DB2D26-323D-4E78-9381-445D80E4E091}" destId="{EA20D0E9-41E3-4A95-B0CE-19493BA3CF76}" srcOrd="5" destOrd="0" presId="urn:microsoft.com/office/officeart/2005/8/layout/pyramid1"/>
    <dgm:cxn modelId="{1DB2DDDA-CAAB-49C9-8332-E50AF6D17A93}" type="presParOf" srcId="{EA20D0E9-41E3-4A95-B0CE-19493BA3CF76}" destId="{2FA9B9E1-5597-46AA-A981-B67C3F1F5242}" srcOrd="0" destOrd="0" presId="urn:microsoft.com/office/officeart/2005/8/layout/pyramid1"/>
    <dgm:cxn modelId="{9680C2CC-38A5-48EA-9D6E-9B51DFB0E20B}" type="presParOf" srcId="{EA20D0E9-41E3-4A95-B0CE-19493BA3CF76}" destId="{B8C93688-BFC5-4DC7-9043-7E7897195F46}" srcOrd="1" destOrd="0" presId="urn:microsoft.com/office/officeart/2005/8/layout/pyramid1"/>
    <dgm:cxn modelId="{C6F5DA78-4771-4D84-A804-1985CDAA2BA9}" type="presParOf" srcId="{14DB2D26-323D-4E78-9381-445D80E4E091}" destId="{2F07BD3D-41D6-40EA-8C70-9DF452D5375A}" srcOrd="6" destOrd="0" presId="urn:microsoft.com/office/officeart/2005/8/layout/pyramid1"/>
    <dgm:cxn modelId="{60854BED-1BCF-417C-9D93-BE9A1FB039FD}" type="presParOf" srcId="{2F07BD3D-41D6-40EA-8C70-9DF452D5375A}" destId="{A9E49E81-CB4E-46DA-99C6-D81EC44CA930}" srcOrd="0" destOrd="0" presId="urn:microsoft.com/office/officeart/2005/8/layout/pyramid1"/>
    <dgm:cxn modelId="{BE21B77F-62E1-4EDE-91FD-0ADA6A4CA15A}" type="presParOf" srcId="{2F07BD3D-41D6-40EA-8C70-9DF452D5375A}" destId="{4559A5EC-ACB0-47A8-BE88-C31500FE2E5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412250-D20F-4BF0-9AB3-414977618466}" type="doc">
      <dgm:prSet loTypeId="urn:microsoft.com/office/officeart/2005/8/layout/pyramid1" loCatId="pyramid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5526F8B9-A108-40E6-BAE4-2E1BADA4E6A1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en-US" sz="2800" b="0" i="0" baseline="0" dirty="0">
              <a:solidFill>
                <a:schemeClr val="bg1"/>
              </a:solidFill>
            </a:rPr>
            <a:t>Meta-Analysis</a:t>
          </a:r>
          <a:endParaRPr lang="it-IT" sz="2800" dirty="0">
            <a:solidFill>
              <a:schemeClr val="bg1"/>
            </a:solidFill>
          </a:endParaRPr>
        </a:p>
      </dgm:t>
    </dgm:pt>
    <dgm:pt modelId="{E0CDAA02-C831-4216-951D-D9925EA9EB59}" type="parTrans" cxnId="{60517BCD-4648-4DEB-9D39-AF7BF3CC0174}">
      <dgm:prSet/>
      <dgm:spPr/>
      <dgm:t>
        <a:bodyPr/>
        <a:lstStyle/>
        <a:p>
          <a:endParaRPr lang="it-IT"/>
        </a:p>
      </dgm:t>
    </dgm:pt>
    <dgm:pt modelId="{668FDA1B-B070-41B1-ADAA-0CF94BFA8A47}" type="sibTrans" cxnId="{60517BCD-4648-4DEB-9D39-AF7BF3CC0174}">
      <dgm:prSet/>
      <dgm:spPr/>
      <dgm:t>
        <a:bodyPr/>
        <a:lstStyle/>
        <a:p>
          <a:endParaRPr lang="it-IT"/>
        </a:p>
      </dgm:t>
    </dgm:pt>
    <dgm:pt modelId="{F51FD8BE-51CF-4D77-BDFB-AB950486B56A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2800" b="0" i="0" baseline="0" dirty="0">
              <a:solidFill>
                <a:schemeClr val="bg1"/>
              </a:solidFill>
            </a:rPr>
            <a:t>Systematic reviews</a:t>
          </a:r>
          <a:endParaRPr lang="it-IT" sz="2800" dirty="0">
            <a:solidFill>
              <a:schemeClr val="bg1"/>
            </a:solidFill>
          </a:endParaRPr>
        </a:p>
      </dgm:t>
    </dgm:pt>
    <dgm:pt modelId="{3D9F6C55-28D8-43EE-96B0-8208A5D13B68}" type="parTrans" cxnId="{33D74236-274A-4C40-8655-DEF82414BD4B}">
      <dgm:prSet/>
      <dgm:spPr/>
      <dgm:t>
        <a:bodyPr/>
        <a:lstStyle/>
        <a:p>
          <a:endParaRPr lang="it-IT"/>
        </a:p>
      </dgm:t>
    </dgm:pt>
    <dgm:pt modelId="{E9686899-3E46-4AEE-BEA5-A0CB77EDC25D}" type="sibTrans" cxnId="{33D74236-274A-4C40-8655-DEF82414BD4B}">
      <dgm:prSet/>
      <dgm:spPr/>
      <dgm:t>
        <a:bodyPr/>
        <a:lstStyle/>
        <a:p>
          <a:endParaRPr lang="it-IT"/>
        </a:p>
      </dgm:t>
    </dgm:pt>
    <dgm:pt modelId="{911439AA-63A6-4C2E-89EC-ED801AC367B2}">
      <dgm:prSet custT="1"/>
      <dgm:spPr>
        <a:solidFill>
          <a:srgbClr val="00B05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RCT</a:t>
          </a:r>
          <a:endParaRPr lang="it-IT" sz="2800">
            <a:solidFill>
              <a:schemeClr val="bg1"/>
            </a:solidFill>
          </a:endParaRPr>
        </a:p>
      </dgm:t>
    </dgm:pt>
    <dgm:pt modelId="{C028D808-BBD3-4413-844B-0C7B46C98B3B}" type="parTrans" cxnId="{2D136EFE-7D08-4B40-A5D2-3F9EA5308AA8}">
      <dgm:prSet/>
      <dgm:spPr/>
      <dgm:t>
        <a:bodyPr/>
        <a:lstStyle/>
        <a:p>
          <a:endParaRPr lang="it-IT"/>
        </a:p>
      </dgm:t>
    </dgm:pt>
    <dgm:pt modelId="{9D61B001-D911-40C4-ACFA-E0AEF0F88C6B}" type="sibTrans" cxnId="{2D136EFE-7D08-4B40-A5D2-3F9EA5308AA8}">
      <dgm:prSet/>
      <dgm:spPr/>
      <dgm:t>
        <a:bodyPr/>
        <a:lstStyle/>
        <a:p>
          <a:endParaRPr lang="it-IT"/>
        </a:p>
      </dgm:t>
    </dgm:pt>
    <dgm:pt modelId="{33DB1759-98A1-40CF-8F5E-35B49CF4C95C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Cohort Studies</a:t>
          </a:r>
          <a:endParaRPr lang="it-IT" sz="2800">
            <a:solidFill>
              <a:schemeClr val="bg1"/>
            </a:solidFill>
          </a:endParaRPr>
        </a:p>
      </dgm:t>
    </dgm:pt>
    <dgm:pt modelId="{3F47A2C9-428A-412D-9850-87EBBFF6E7B6}" type="parTrans" cxnId="{A6F38AE2-DAB0-4BAD-B693-FAC43A236A71}">
      <dgm:prSet/>
      <dgm:spPr/>
      <dgm:t>
        <a:bodyPr/>
        <a:lstStyle/>
        <a:p>
          <a:endParaRPr lang="it-IT"/>
        </a:p>
      </dgm:t>
    </dgm:pt>
    <dgm:pt modelId="{BE8A38FA-C4B7-41F6-9577-B86C6DCB9CA9}" type="sibTrans" cxnId="{A6F38AE2-DAB0-4BAD-B693-FAC43A236A71}">
      <dgm:prSet/>
      <dgm:spPr/>
      <dgm:t>
        <a:bodyPr/>
        <a:lstStyle/>
        <a:p>
          <a:endParaRPr lang="it-IT"/>
        </a:p>
      </dgm:t>
    </dgm:pt>
    <dgm:pt modelId="{46331996-5892-44BF-A062-0AFBD9AFAC7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Case Control Studies</a:t>
          </a:r>
          <a:endParaRPr lang="it-IT" sz="2800">
            <a:solidFill>
              <a:schemeClr val="bg1"/>
            </a:solidFill>
          </a:endParaRPr>
        </a:p>
      </dgm:t>
    </dgm:pt>
    <dgm:pt modelId="{3E4A4E9A-7408-42EF-A7AD-683FE0F039B7}" type="parTrans" cxnId="{E6AFF70B-9184-47D0-AA8F-C87004E3373F}">
      <dgm:prSet/>
      <dgm:spPr/>
      <dgm:t>
        <a:bodyPr/>
        <a:lstStyle/>
        <a:p>
          <a:endParaRPr lang="it-IT"/>
        </a:p>
      </dgm:t>
    </dgm:pt>
    <dgm:pt modelId="{764797D0-4C23-4615-8E66-9C7F135BAEF9}" type="sibTrans" cxnId="{E6AFF70B-9184-47D0-AA8F-C87004E3373F}">
      <dgm:prSet/>
      <dgm:spPr/>
      <dgm:t>
        <a:bodyPr/>
        <a:lstStyle/>
        <a:p>
          <a:endParaRPr lang="it-IT"/>
        </a:p>
      </dgm:t>
    </dgm:pt>
    <dgm:pt modelId="{A3B81E01-05AF-4052-88C0-4327578D381D}">
      <dgm:prSet custT="1"/>
      <dgm:spPr>
        <a:solidFill>
          <a:srgbClr val="FF000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Case Report or Case Series</a:t>
          </a:r>
          <a:endParaRPr lang="it-IT" sz="2800">
            <a:solidFill>
              <a:schemeClr val="bg1"/>
            </a:solidFill>
          </a:endParaRPr>
        </a:p>
      </dgm:t>
    </dgm:pt>
    <dgm:pt modelId="{403987EA-F3DD-4D5E-85BD-4FEABCDF8CE8}" type="parTrans" cxnId="{03BB8E68-7277-4CDE-A293-1E42969B5630}">
      <dgm:prSet/>
      <dgm:spPr/>
      <dgm:t>
        <a:bodyPr/>
        <a:lstStyle/>
        <a:p>
          <a:endParaRPr lang="it-IT"/>
        </a:p>
      </dgm:t>
    </dgm:pt>
    <dgm:pt modelId="{1590EC1E-1F8C-4F78-ACE9-7ED3F1C82167}" type="sibTrans" cxnId="{03BB8E68-7277-4CDE-A293-1E42969B5630}">
      <dgm:prSet/>
      <dgm:spPr/>
      <dgm:t>
        <a:bodyPr/>
        <a:lstStyle/>
        <a:p>
          <a:endParaRPr lang="it-IT"/>
        </a:p>
      </dgm:t>
    </dgm:pt>
    <dgm:pt modelId="{32FCBBA1-3041-4E17-A5CA-DA1BD0498A26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en-US" sz="2800" b="0" i="0" baseline="0">
              <a:solidFill>
                <a:schemeClr val="bg1"/>
              </a:solidFill>
            </a:rPr>
            <a:t>Animal and Laboratory Studies</a:t>
          </a:r>
          <a:endParaRPr lang="it-IT" sz="2800">
            <a:solidFill>
              <a:schemeClr val="bg1"/>
            </a:solidFill>
          </a:endParaRPr>
        </a:p>
      </dgm:t>
    </dgm:pt>
    <dgm:pt modelId="{FE4AF862-5605-4166-ACA5-2211754FBFD1}" type="parTrans" cxnId="{324716D0-65E0-4595-8091-3AC711BDEA83}">
      <dgm:prSet/>
      <dgm:spPr/>
      <dgm:t>
        <a:bodyPr/>
        <a:lstStyle/>
        <a:p>
          <a:endParaRPr lang="it-IT"/>
        </a:p>
      </dgm:t>
    </dgm:pt>
    <dgm:pt modelId="{9189F72F-5B2D-4B93-A668-ADFB53523378}" type="sibTrans" cxnId="{324716D0-65E0-4595-8091-3AC711BDEA83}">
      <dgm:prSet/>
      <dgm:spPr/>
      <dgm:t>
        <a:bodyPr/>
        <a:lstStyle/>
        <a:p>
          <a:endParaRPr lang="it-IT"/>
        </a:p>
      </dgm:t>
    </dgm:pt>
    <dgm:pt modelId="{AB88A61E-BDA4-46C5-8763-F9DEB2182882}">
      <dgm:prSet custT="1"/>
      <dgm:spPr>
        <a:solidFill>
          <a:srgbClr val="002060"/>
        </a:solidFill>
      </dgm:spPr>
      <dgm:t>
        <a:bodyPr/>
        <a:lstStyle/>
        <a:p>
          <a:pPr rtl="0"/>
          <a:endParaRPr lang="en-US" sz="2800" b="0" i="0" baseline="0" dirty="0">
            <a:solidFill>
              <a:schemeClr val="bg1"/>
            </a:solidFill>
          </a:endParaRPr>
        </a:p>
        <a:p>
          <a:pPr rtl="0"/>
          <a:endParaRPr lang="en-US" sz="2800" b="0" i="0" baseline="0" dirty="0">
            <a:solidFill>
              <a:schemeClr val="bg1"/>
            </a:solidFill>
          </a:endParaRPr>
        </a:p>
        <a:p>
          <a:pPr rtl="0"/>
          <a:r>
            <a:rPr lang="en-US" sz="2800" b="0" i="0" baseline="0" dirty="0">
              <a:solidFill>
                <a:schemeClr val="bg1"/>
              </a:solidFill>
            </a:rPr>
            <a:t>Clinical Practice Guidelines</a:t>
          </a:r>
          <a:endParaRPr lang="it-IT" sz="2800" dirty="0">
            <a:solidFill>
              <a:schemeClr val="bg1"/>
            </a:solidFill>
          </a:endParaRPr>
        </a:p>
      </dgm:t>
    </dgm:pt>
    <dgm:pt modelId="{6B467642-C181-4D0C-85E2-66B9B75E8DF4}" type="sibTrans" cxnId="{3FD8D290-AE9B-4FF4-B143-B7B38B00385B}">
      <dgm:prSet/>
      <dgm:spPr/>
      <dgm:t>
        <a:bodyPr/>
        <a:lstStyle/>
        <a:p>
          <a:endParaRPr lang="it-IT"/>
        </a:p>
      </dgm:t>
    </dgm:pt>
    <dgm:pt modelId="{43FF442A-1BF9-4E52-AAAD-B0F682A04A13}" type="parTrans" cxnId="{3FD8D290-AE9B-4FF4-B143-B7B38B00385B}">
      <dgm:prSet/>
      <dgm:spPr/>
      <dgm:t>
        <a:bodyPr/>
        <a:lstStyle/>
        <a:p>
          <a:endParaRPr lang="it-IT"/>
        </a:p>
      </dgm:t>
    </dgm:pt>
    <dgm:pt modelId="{14DB2D26-323D-4E78-9381-445D80E4E091}" type="pres">
      <dgm:prSet presAssocID="{34412250-D20F-4BF0-9AB3-4149776184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905E6A4-9BA1-4581-BCF2-F9EA8C2E6A98}" type="pres">
      <dgm:prSet presAssocID="{AB88A61E-BDA4-46C5-8763-F9DEB2182882}" presName="Name8" presStyleCnt="0"/>
      <dgm:spPr/>
    </dgm:pt>
    <dgm:pt modelId="{40153BBB-7957-49F1-AF8E-9DF5E67B54C7}" type="pres">
      <dgm:prSet presAssocID="{AB88A61E-BDA4-46C5-8763-F9DEB2182882}" presName="level" presStyleLbl="node1" presStyleIdx="0" presStyleCnt="8" custScaleY="19716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E31D395-F34C-409D-925D-538FF51DC670}" type="pres">
      <dgm:prSet presAssocID="{AB88A61E-BDA4-46C5-8763-F9DEB218288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C59859F-49FF-4CB4-866B-670EFAE14018}" type="pres">
      <dgm:prSet presAssocID="{5526F8B9-A108-40E6-BAE4-2E1BADA4E6A1}" presName="Name8" presStyleCnt="0"/>
      <dgm:spPr/>
    </dgm:pt>
    <dgm:pt modelId="{E92E300A-F158-45E2-A1E2-1FAB77741A42}" type="pres">
      <dgm:prSet presAssocID="{5526F8B9-A108-40E6-BAE4-2E1BADA4E6A1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951497-2898-47B3-BBB2-0F7C300647C9}" type="pres">
      <dgm:prSet presAssocID="{5526F8B9-A108-40E6-BAE4-2E1BADA4E6A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D731542-9630-4766-B498-8C72950E0CA7}" type="pres">
      <dgm:prSet presAssocID="{F51FD8BE-51CF-4D77-BDFB-AB950486B56A}" presName="Name8" presStyleCnt="0"/>
      <dgm:spPr/>
    </dgm:pt>
    <dgm:pt modelId="{75BD567A-032E-49FE-BA86-EECDEE8BFF42}" type="pres">
      <dgm:prSet presAssocID="{F51FD8BE-51CF-4D77-BDFB-AB950486B56A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E66FBD-B1FB-44E9-8B9E-266CDCE5CDDD}" type="pres">
      <dgm:prSet presAssocID="{F51FD8BE-51CF-4D77-BDFB-AB950486B56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3042EE0-8907-413B-A94A-B17348D2E0E1}" type="pres">
      <dgm:prSet presAssocID="{911439AA-63A6-4C2E-89EC-ED801AC367B2}" presName="Name8" presStyleCnt="0"/>
      <dgm:spPr/>
    </dgm:pt>
    <dgm:pt modelId="{26C24E8E-9A95-4227-B134-4BC050BFD54D}" type="pres">
      <dgm:prSet presAssocID="{911439AA-63A6-4C2E-89EC-ED801AC367B2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73FEF85-8329-4745-BB8E-71BCA72012C9}" type="pres">
      <dgm:prSet presAssocID="{911439AA-63A6-4C2E-89EC-ED801AC367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4F6C50-2C91-484E-BFFE-1E2B21A2B6F6}" type="pres">
      <dgm:prSet presAssocID="{33DB1759-98A1-40CF-8F5E-35B49CF4C95C}" presName="Name8" presStyleCnt="0"/>
      <dgm:spPr/>
    </dgm:pt>
    <dgm:pt modelId="{31C2FCB9-182A-4DA3-9858-2343B97B661E}" type="pres">
      <dgm:prSet presAssocID="{33DB1759-98A1-40CF-8F5E-35B49CF4C95C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0ED637-B65B-460D-B74C-BC152D386BE7}" type="pres">
      <dgm:prSet presAssocID="{33DB1759-98A1-40CF-8F5E-35B49CF4C9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461A768-3CD1-46F1-B1FC-F3652ACD802E}" type="pres">
      <dgm:prSet presAssocID="{46331996-5892-44BF-A062-0AFBD9AFAC7F}" presName="Name8" presStyleCnt="0"/>
      <dgm:spPr/>
    </dgm:pt>
    <dgm:pt modelId="{43FB969D-0686-4E67-ABB5-D18ECD78DA12}" type="pres">
      <dgm:prSet presAssocID="{46331996-5892-44BF-A062-0AFBD9AFAC7F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1F77AF-0488-41D1-9FDE-F199CF60AC56}" type="pres">
      <dgm:prSet presAssocID="{46331996-5892-44BF-A062-0AFBD9AFAC7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20D0E9-41E3-4A95-B0CE-19493BA3CF76}" type="pres">
      <dgm:prSet presAssocID="{A3B81E01-05AF-4052-88C0-4327578D381D}" presName="Name8" presStyleCnt="0"/>
      <dgm:spPr/>
    </dgm:pt>
    <dgm:pt modelId="{2FA9B9E1-5597-46AA-A981-B67C3F1F5242}" type="pres">
      <dgm:prSet presAssocID="{A3B81E01-05AF-4052-88C0-4327578D381D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8C93688-BFC5-4DC7-9043-7E7897195F46}" type="pres">
      <dgm:prSet presAssocID="{A3B81E01-05AF-4052-88C0-4327578D381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07BD3D-41D6-40EA-8C70-9DF452D5375A}" type="pres">
      <dgm:prSet presAssocID="{32FCBBA1-3041-4E17-A5CA-DA1BD0498A26}" presName="Name8" presStyleCnt="0"/>
      <dgm:spPr/>
    </dgm:pt>
    <dgm:pt modelId="{A9E49E81-CB4E-46DA-99C6-D81EC44CA930}" type="pres">
      <dgm:prSet presAssocID="{32FCBBA1-3041-4E17-A5CA-DA1BD0498A26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559A5EC-ACB0-47A8-BE88-C31500FE2E5F}" type="pres">
      <dgm:prSet presAssocID="{32FCBBA1-3041-4E17-A5CA-DA1BD0498A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6F38AE2-DAB0-4BAD-B693-FAC43A236A71}" srcId="{34412250-D20F-4BF0-9AB3-414977618466}" destId="{33DB1759-98A1-40CF-8F5E-35B49CF4C95C}" srcOrd="4" destOrd="0" parTransId="{3F47A2C9-428A-412D-9850-87EBBFF6E7B6}" sibTransId="{BE8A38FA-C4B7-41F6-9577-B86C6DCB9CA9}"/>
    <dgm:cxn modelId="{29BC2FF0-EFE5-44D0-8CD3-72FE862BAB05}" type="presOf" srcId="{A3B81E01-05AF-4052-88C0-4327578D381D}" destId="{2FA9B9E1-5597-46AA-A981-B67C3F1F5242}" srcOrd="0" destOrd="0" presId="urn:microsoft.com/office/officeart/2005/8/layout/pyramid1"/>
    <dgm:cxn modelId="{C4FE2F98-A665-4F3C-9841-91D3FCE56B21}" type="presOf" srcId="{33DB1759-98A1-40CF-8F5E-35B49CF4C95C}" destId="{DC0ED637-B65B-460D-B74C-BC152D386BE7}" srcOrd="1" destOrd="0" presId="urn:microsoft.com/office/officeart/2005/8/layout/pyramid1"/>
    <dgm:cxn modelId="{3FD8D290-AE9B-4FF4-B143-B7B38B00385B}" srcId="{34412250-D20F-4BF0-9AB3-414977618466}" destId="{AB88A61E-BDA4-46C5-8763-F9DEB2182882}" srcOrd="0" destOrd="0" parTransId="{43FF442A-1BF9-4E52-AAAD-B0F682A04A13}" sibTransId="{6B467642-C181-4D0C-85E2-66B9B75E8DF4}"/>
    <dgm:cxn modelId="{011706E2-69A9-413E-B2DB-B538D4540F17}" type="presOf" srcId="{46331996-5892-44BF-A062-0AFBD9AFAC7F}" destId="{43FB969D-0686-4E67-ABB5-D18ECD78DA12}" srcOrd="0" destOrd="0" presId="urn:microsoft.com/office/officeart/2005/8/layout/pyramid1"/>
    <dgm:cxn modelId="{F8C3452B-DF14-47C1-87F6-8D3921B971C8}" type="presOf" srcId="{46331996-5892-44BF-A062-0AFBD9AFAC7F}" destId="{9B1F77AF-0488-41D1-9FDE-F199CF60AC56}" srcOrd="1" destOrd="0" presId="urn:microsoft.com/office/officeart/2005/8/layout/pyramid1"/>
    <dgm:cxn modelId="{60517BCD-4648-4DEB-9D39-AF7BF3CC0174}" srcId="{34412250-D20F-4BF0-9AB3-414977618466}" destId="{5526F8B9-A108-40E6-BAE4-2E1BADA4E6A1}" srcOrd="1" destOrd="0" parTransId="{E0CDAA02-C831-4216-951D-D9925EA9EB59}" sibTransId="{668FDA1B-B070-41B1-ADAA-0CF94BFA8A47}"/>
    <dgm:cxn modelId="{A9BD85D0-1C75-432A-9D25-E1FC14DA5944}" type="presOf" srcId="{33DB1759-98A1-40CF-8F5E-35B49CF4C95C}" destId="{31C2FCB9-182A-4DA3-9858-2343B97B661E}" srcOrd="0" destOrd="0" presId="urn:microsoft.com/office/officeart/2005/8/layout/pyramid1"/>
    <dgm:cxn modelId="{03BB8E68-7277-4CDE-A293-1E42969B5630}" srcId="{34412250-D20F-4BF0-9AB3-414977618466}" destId="{A3B81E01-05AF-4052-88C0-4327578D381D}" srcOrd="6" destOrd="0" parTransId="{403987EA-F3DD-4D5E-85BD-4FEABCDF8CE8}" sibTransId="{1590EC1E-1F8C-4F78-ACE9-7ED3F1C82167}"/>
    <dgm:cxn modelId="{C3311379-887A-4693-9456-AEF73B22672C}" type="presOf" srcId="{34412250-D20F-4BF0-9AB3-414977618466}" destId="{14DB2D26-323D-4E78-9381-445D80E4E091}" srcOrd="0" destOrd="0" presId="urn:microsoft.com/office/officeart/2005/8/layout/pyramid1"/>
    <dgm:cxn modelId="{E6AFF70B-9184-47D0-AA8F-C87004E3373F}" srcId="{34412250-D20F-4BF0-9AB3-414977618466}" destId="{46331996-5892-44BF-A062-0AFBD9AFAC7F}" srcOrd="5" destOrd="0" parTransId="{3E4A4E9A-7408-42EF-A7AD-683FE0F039B7}" sibTransId="{764797D0-4C23-4615-8E66-9C7F135BAEF9}"/>
    <dgm:cxn modelId="{3F01D80A-16EB-4A35-8523-84B97BF08599}" type="presOf" srcId="{5526F8B9-A108-40E6-BAE4-2E1BADA4E6A1}" destId="{E92E300A-F158-45E2-A1E2-1FAB77741A42}" srcOrd="0" destOrd="0" presId="urn:microsoft.com/office/officeart/2005/8/layout/pyramid1"/>
    <dgm:cxn modelId="{AD5B4674-6977-40F3-9368-747BCD85CC69}" type="presOf" srcId="{F51FD8BE-51CF-4D77-BDFB-AB950486B56A}" destId="{0AE66FBD-B1FB-44E9-8B9E-266CDCE5CDDD}" srcOrd="1" destOrd="0" presId="urn:microsoft.com/office/officeart/2005/8/layout/pyramid1"/>
    <dgm:cxn modelId="{324716D0-65E0-4595-8091-3AC711BDEA83}" srcId="{34412250-D20F-4BF0-9AB3-414977618466}" destId="{32FCBBA1-3041-4E17-A5CA-DA1BD0498A26}" srcOrd="7" destOrd="0" parTransId="{FE4AF862-5605-4166-ACA5-2211754FBFD1}" sibTransId="{9189F72F-5B2D-4B93-A668-ADFB53523378}"/>
    <dgm:cxn modelId="{2D136EFE-7D08-4B40-A5D2-3F9EA5308AA8}" srcId="{34412250-D20F-4BF0-9AB3-414977618466}" destId="{911439AA-63A6-4C2E-89EC-ED801AC367B2}" srcOrd="3" destOrd="0" parTransId="{C028D808-BBD3-4413-844B-0C7B46C98B3B}" sibTransId="{9D61B001-D911-40C4-ACFA-E0AEF0F88C6B}"/>
    <dgm:cxn modelId="{AA6C0637-F452-4746-8A8E-3C93562CF615}" type="presOf" srcId="{A3B81E01-05AF-4052-88C0-4327578D381D}" destId="{B8C93688-BFC5-4DC7-9043-7E7897195F46}" srcOrd="1" destOrd="0" presId="urn:microsoft.com/office/officeart/2005/8/layout/pyramid1"/>
    <dgm:cxn modelId="{B38DDAD1-9D1A-4E9E-8527-4305EAD5B17B}" type="presOf" srcId="{AB88A61E-BDA4-46C5-8763-F9DEB2182882}" destId="{40153BBB-7957-49F1-AF8E-9DF5E67B54C7}" srcOrd="0" destOrd="0" presId="urn:microsoft.com/office/officeart/2005/8/layout/pyramid1"/>
    <dgm:cxn modelId="{0B93780D-E712-4640-AF6E-EFCFD96D2CFC}" type="presOf" srcId="{F51FD8BE-51CF-4D77-BDFB-AB950486B56A}" destId="{75BD567A-032E-49FE-BA86-EECDEE8BFF42}" srcOrd="0" destOrd="0" presId="urn:microsoft.com/office/officeart/2005/8/layout/pyramid1"/>
    <dgm:cxn modelId="{9BB00BBE-AAF3-4EBE-A8A8-6E890081E1D8}" type="presOf" srcId="{911439AA-63A6-4C2E-89EC-ED801AC367B2}" destId="{26C24E8E-9A95-4227-B134-4BC050BFD54D}" srcOrd="0" destOrd="0" presId="urn:microsoft.com/office/officeart/2005/8/layout/pyramid1"/>
    <dgm:cxn modelId="{20D0AE61-699A-49FE-8437-09039CE693C2}" type="presOf" srcId="{32FCBBA1-3041-4E17-A5CA-DA1BD0498A26}" destId="{A9E49E81-CB4E-46DA-99C6-D81EC44CA930}" srcOrd="0" destOrd="0" presId="urn:microsoft.com/office/officeart/2005/8/layout/pyramid1"/>
    <dgm:cxn modelId="{83BD1031-EE3A-47D0-9DAB-B804B4F95C2F}" type="presOf" srcId="{32FCBBA1-3041-4E17-A5CA-DA1BD0498A26}" destId="{4559A5EC-ACB0-47A8-BE88-C31500FE2E5F}" srcOrd="1" destOrd="0" presId="urn:microsoft.com/office/officeart/2005/8/layout/pyramid1"/>
    <dgm:cxn modelId="{4F4DFFD7-C397-4B8B-A9DC-D8141CE398D4}" type="presOf" srcId="{5526F8B9-A108-40E6-BAE4-2E1BADA4E6A1}" destId="{57951497-2898-47B3-BBB2-0F7C300647C9}" srcOrd="1" destOrd="0" presId="urn:microsoft.com/office/officeart/2005/8/layout/pyramid1"/>
    <dgm:cxn modelId="{D207BF64-12D9-456E-BB5C-0943F20C6517}" type="presOf" srcId="{911439AA-63A6-4C2E-89EC-ED801AC367B2}" destId="{873FEF85-8329-4745-BB8E-71BCA72012C9}" srcOrd="1" destOrd="0" presId="urn:microsoft.com/office/officeart/2005/8/layout/pyramid1"/>
    <dgm:cxn modelId="{104E069A-3104-498A-A562-706E38027320}" type="presOf" srcId="{AB88A61E-BDA4-46C5-8763-F9DEB2182882}" destId="{DE31D395-F34C-409D-925D-538FF51DC670}" srcOrd="1" destOrd="0" presId="urn:microsoft.com/office/officeart/2005/8/layout/pyramid1"/>
    <dgm:cxn modelId="{33D74236-274A-4C40-8655-DEF82414BD4B}" srcId="{34412250-D20F-4BF0-9AB3-414977618466}" destId="{F51FD8BE-51CF-4D77-BDFB-AB950486B56A}" srcOrd="2" destOrd="0" parTransId="{3D9F6C55-28D8-43EE-96B0-8208A5D13B68}" sibTransId="{E9686899-3E46-4AEE-BEA5-A0CB77EDC25D}"/>
    <dgm:cxn modelId="{44D48199-8810-421B-BABA-C6653625D928}" type="presParOf" srcId="{14DB2D26-323D-4E78-9381-445D80E4E091}" destId="{9905E6A4-9BA1-4581-BCF2-F9EA8C2E6A98}" srcOrd="0" destOrd="0" presId="urn:microsoft.com/office/officeart/2005/8/layout/pyramid1"/>
    <dgm:cxn modelId="{3B5954A5-5608-4E25-BAEE-18BE9E602A24}" type="presParOf" srcId="{9905E6A4-9BA1-4581-BCF2-F9EA8C2E6A98}" destId="{40153BBB-7957-49F1-AF8E-9DF5E67B54C7}" srcOrd="0" destOrd="0" presId="urn:microsoft.com/office/officeart/2005/8/layout/pyramid1"/>
    <dgm:cxn modelId="{22B4AAA2-109E-4F63-B311-8E70881A8CF3}" type="presParOf" srcId="{9905E6A4-9BA1-4581-BCF2-F9EA8C2E6A98}" destId="{DE31D395-F34C-409D-925D-538FF51DC670}" srcOrd="1" destOrd="0" presId="urn:microsoft.com/office/officeart/2005/8/layout/pyramid1"/>
    <dgm:cxn modelId="{10FDF702-5DA8-4B91-99D5-82A471A9EE21}" type="presParOf" srcId="{14DB2D26-323D-4E78-9381-445D80E4E091}" destId="{CC59859F-49FF-4CB4-866B-670EFAE14018}" srcOrd="1" destOrd="0" presId="urn:microsoft.com/office/officeart/2005/8/layout/pyramid1"/>
    <dgm:cxn modelId="{23118027-4B73-4BA4-B154-D5888D01BFAB}" type="presParOf" srcId="{CC59859F-49FF-4CB4-866B-670EFAE14018}" destId="{E92E300A-F158-45E2-A1E2-1FAB77741A42}" srcOrd="0" destOrd="0" presId="urn:microsoft.com/office/officeart/2005/8/layout/pyramid1"/>
    <dgm:cxn modelId="{35CDF8FF-B8A9-46AE-9803-7D7BCBFC22CA}" type="presParOf" srcId="{CC59859F-49FF-4CB4-866B-670EFAE14018}" destId="{57951497-2898-47B3-BBB2-0F7C300647C9}" srcOrd="1" destOrd="0" presId="urn:microsoft.com/office/officeart/2005/8/layout/pyramid1"/>
    <dgm:cxn modelId="{15BA37FE-EE6F-4BEB-8F27-81E657401D0D}" type="presParOf" srcId="{14DB2D26-323D-4E78-9381-445D80E4E091}" destId="{AD731542-9630-4766-B498-8C72950E0CA7}" srcOrd="2" destOrd="0" presId="urn:microsoft.com/office/officeart/2005/8/layout/pyramid1"/>
    <dgm:cxn modelId="{4654E504-280D-4F05-BA6F-E7EF48C8D1AA}" type="presParOf" srcId="{AD731542-9630-4766-B498-8C72950E0CA7}" destId="{75BD567A-032E-49FE-BA86-EECDEE8BFF42}" srcOrd="0" destOrd="0" presId="urn:microsoft.com/office/officeart/2005/8/layout/pyramid1"/>
    <dgm:cxn modelId="{58482178-786A-467B-975E-E39017B117DF}" type="presParOf" srcId="{AD731542-9630-4766-B498-8C72950E0CA7}" destId="{0AE66FBD-B1FB-44E9-8B9E-266CDCE5CDDD}" srcOrd="1" destOrd="0" presId="urn:microsoft.com/office/officeart/2005/8/layout/pyramid1"/>
    <dgm:cxn modelId="{7E681BF7-BBB0-4AE6-9F50-DA773F0A0436}" type="presParOf" srcId="{14DB2D26-323D-4E78-9381-445D80E4E091}" destId="{73042EE0-8907-413B-A94A-B17348D2E0E1}" srcOrd="3" destOrd="0" presId="urn:microsoft.com/office/officeart/2005/8/layout/pyramid1"/>
    <dgm:cxn modelId="{E32FAA91-890B-4C59-AC7E-DA809792E4F7}" type="presParOf" srcId="{73042EE0-8907-413B-A94A-B17348D2E0E1}" destId="{26C24E8E-9A95-4227-B134-4BC050BFD54D}" srcOrd="0" destOrd="0" presId="urn:microsoft.com/office/officeart/2005/8/layout/pyramid1"/>
    <dgm:cxn modelId="{9BFAFADB-0AE7-40BE-ADD9-EE6B2C2FCD7E}" type="presParOf" srcId="{73042EE0-8907-413B-A94A-B17348D2E0E1}" destId="{873FEF85-8329-4745-BB8E-71BCA72012C9}" srcOrd="1" destOrd="0" presId="urn:microsoft.com/office/officeart/2005/8/layout/pyramid1"/>
    <dgm:cxn modelId="{AE88D43B-435F-4333-A4C5-2409D6E161DF}" type="presParOf" srcId="{14DB2D26-323D-4E78-9381-445D80E4E091}" destId="{354F6C50-2C91-484E-BFFE-1E2B21A2B6F6}" srcOrd="4" destOrd="0" presId="urn:microsoft.com/office/officeart/2005/8/layout/pyramid1"/>
    <dgm:cxn modelId="{A016CD9A-C95D-40F6-8207-30DB0B1F19E8}" type="presParOf" srcId="{354F6C50-2C91-484E-BFFE-1E2B21A2B6F6}" destId="{31C2FCB9-182A-4DA3-9858-2343B97B661E}" srcOrd="0" destOrd="0" presId="urn:microsoft.com/office/officeart/2005/8/layout/pyramid1"/>
    <dgm:cxn modelId="{68D146CF-7169-469C-B683-8A8F83E14564}" type="presParOf" srcId="{354F6C50-2C91-484E-BFFE-1E2B21A2B6F6}" destId="{DC0ED637-B65B-460D-B74C-BC152D386BE7}" srcOrd="1" destOrd="0" presId="urn:microsoft.com/office/officeart/2005/8/layout/pyramid1"/>
    <dgm:cxn modelId="{1D9426E2-975C-4D1A-AAB3-A28E6FADFB08}" type="presParOf" srcId="{14DB2D26-323D-4E78-9381-445D80E4E091}" destId="{5461A768-3CD1-46F1-B1FC-F3652ACD802E}" srcOrd="5" destOrd="0" presId="urn:microsoft.com/office/officeart/2005/8/layout/pyramid1"/>
    <dgm:cxn modelId="{4AFB7261-ABA5-423C-B21D-B935DF5A6FD7}" type="presParOf" srcId="{5461A768-3CD1-46F1-B1FC-F3652ACD802E}" destId="{43FB969D-0686-4E67-ABB5-D18ECD78DA12}" srcOrd="0" destOrd="0" presId="urn:microsoft.com/office/officeart/2005/8/layout/pyramid1"/>
    <dgm:cxn modelId="{CDFEDFB4-5919-4665-A9A0-D3080ADC20E1}" type="presParOf" srcId="{5461A768-3CD1-46F1-B1FC-F3652ACD802E}" destId="{9B1F77AF-0488-41D1-9FDE-F199CF60AC56}" srcOrd="1" destOrd="0" presId="urn:microsoft.com/office/officeart/2005/8/layout/pyramid1"/>
    <dgm:cxn modelId="{16C868B9-6CE2-431E-B790-5A28B7B71368}" type="presParOf" srcId="{14DB2D26-323D-4E78-9381-445D80E4E091}" destId="{EA20D0E9-41E3-4A95-B0CE-19493BA3CF76}" srcOrd="6" destOrd="0" presId="urn:microsoft.com/office/officeart/2005/8/layout/pyramid1"/>
    <dgm:cxn modelId="{1DB2DDDA-CAAB-49C9-8332-E50AF6D17A93}" type="presParOf" srcId="{EA20D0E9-41E3-4A95-B0CE-19493BA3CF76}" destId="{2FA9B9E1-5597-46AA-A981-B67C3F1F5242}" srcOrd="0" destOrd="0" presId="urn:microsoft.com/office/officeart/2005/8/layout/pyramid1"/>
    <dgm:cxn modelId="{9680C2CC-38A5-48EA-9D6E-9B51DFB0E20B}" type="presParOf" srcId="{EA20D0E9-41E3-4A95-B0CE-19493BA3CF76}" destId="{B8C93688-BFC5-4DC7-9043-7E7897195F46}" srcOrd="1" destOrd="0" presId="urn:microsoft.com/office/officeart/2005/8/layout/pyramid1"/>
    <dgm:cxn modelId="{C6F5DA78-4771-4D84-A804-1985CDAA2BA9}" type="presParOf" srcId="{14DB2D26-323D-4E78-9381-445D80E4E091}" destId="{2F07BD3D-41D6-40EA-8C70-9DF452D5375A}" srcOrd="7" destOrd="0" presId="urn:microsoft.com/office/officeart/2005/8/layout/pyramid1"/>
    <dgm:cxn modelId="{60854BED-1BCF-417C-9D93-BE9A1FB039FD}" type="presParOf" srcId="{2F07BD3D-41D6-40EA-8C70-9DF452D5375A}" destId="{A9E49E81-CB4E-46DA-99C6-D81EC44CA930}" srcOrd="0" destOrd="0" presId="urn:microsoft.com/office/officeart/2005/8/layout/pyramid1"/>
    <dgm:cxn modelId="{BE21B77F-62E1-4EDE-91FD-0ADA6A4CA15A}" type="presParOf" srcId="{2F07BD3D-41D6-40EA-8C70-9DF452D5375A}" destId="{4559A5EC-ACB0-47A8-BE88-C31500FE2E5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E300A-F158-45E2-A1E2-1FAB77741A42}">
      <dsp:nvSpPr>
        <dsp:cNvPr id="0" name=""/>
        <dsp:cNvSpPr/>
      </dsp:nvSpPr>
      <dsp:spPr>
        <a:xfrm>
          <a:off x="4973551" y="0"/>
          <a:ext cx="1625804" cy="1482224"/>
        </a:xfrm>
        <a:prstGeom prst="trapezoid">
          <a:avLst>
            <a:gd name="adj" fmla="val 54843"/>
          </a:avLst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i="0" kern="1200" baseline="0" dirty="0">
            <a:solidFill>
              <a:schemeClr val="bg1"/>
            </a:solidFill>
          </a:endParaRP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50" b="0" i="0" kern="1200" baseline="0" dirty="0">
              <a:solidFill>
                <a:schemeClr val="bg1"/>
              </a:solidFill>
            </a:rPr>
            <a:t>Meta-Analysis</a:t>
          </a:r>
          <a:endParaRPr lang="it-IT" sz="2750" kern="1200" dirty="0">
            <a:solidFill>
              <a:schemeClr val="bg1"/>
            </a:solidFill>
          </a:endParaRPr>
        </a:p>
      </dsp:txBody>
      <dsp:txXfrm>
        <a:off x="4973551" y="0"/>
        <a:ext cx="1625804" cy="1482224"/>
      </dsp:txXfrm>
    </dsp:sp>
    <dsp:sp modelId="{75BD567A-032E-49FE-BA86-EECDEE8BFF42}">
      <dsp:nvSpPr>
        <dsp:cNvPr id="0" name=""/>
        <dsp:cNvSpPr/>
      </dsp:nvSpPr>
      <dsp:spPr>
        <a:xfrm>
          <a:off x="4144626" y="1482224"/>
          <a:ext cx="3283654" cy="1511440"/>
        </a:xfrm>
        <a:prstGeom prst="trapezoid">
          <a:avLst>
            <a:gd name="adj" fmla="val 54843"/>
          </a:avLst>
        </a:prstGeom>
        <a:solidFill>
          <a:srgbClr val="00B0F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dirty="0">
              <a:solidFill>
                <a:schemeClr val="bg1"/>
              </a:solidFill>
            </a:rPr>
            <a:t>Systematic reviews</a:t>
          </a:r>
          <a:endParaRPr lang="it-IT" sz="2800" kern="1200" dirty="0">
            <a:solidFill>
              <a:schemeClr val="bg1"/>
            </a:solidFill>
          </a:endParaRPr>
        </a:p>
      </dsp:txBody>
      <dsp:txXfrm>
        <a:off x="4719265" y="1482224"/>
        <a:ext cx="2134375" cy="1511440"/>
      </dsp:txXfrm>
    </dsp:sp>
    <dsp:sp modelId="{26C24E8E-9A95-4227-B134-4BC050BFD54D}">
      <dsp:nvSpPr>
        <dsp:cNvPr id="0" name=""/>
        <dsp:cNvSpPr/>
      </dsp:nvSpPr>
      <dsp:spPr>
        <a:xfrm>
          <a:off x="3315700" y="2993664"/>
          <a:ext cx="4941505" cy="1511440"/>
        </a:xfrm>
        <a:prstGeom prst="trapezoid">
          <a:avLst>
            <a:gd name="adj" fmla="val 54843"/>
          </a:avLst>
        </a:prstGeom>
        <a:solidFill>
          <a:srgbClr val="00B05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dirty="0">
              <a:solidFill>
                <a:schemeClr val="bg1"/>
              </a:solidFill>
            </a:rPr>
            <a:t>RCT</a:t>
          </a:r>
          <a:endParaRPr lang="it-IT" sz="2800" kern="1200" dirty="0">
            <a:solidFill>
              <a:schemeClr val="bg1"/>
            </a:solidFill>
          </a:endParaRPr>
        </a:p>
      </dsp:txBody>
      <dsp:txXfrm>
        <a:off x="4180464" y="2993664"/>
        <a:ext cx="3211978" cy="1511440"/>
      </dsp:txXfrm>
    </dsp:sp>
    <dsp:sp modelId="{31C2FCB9-182A-4DA3-9858-2343B97B661E}">
      <dsp:nvSpPr>
        <dsp:cNvPr id="0" name=""/>
        <dsp:cNvSpPr/>
      </dsp:nvSpPr>
      <dsp:spPr>
        <a:xfrm>
          <a:off x="2486775" y="4505104"/>
          <a:ext cx="6599355" cy="1511440"/>
        </a:xfrm>
        <a:prstGeom prst="trapezoid">
          <a:avLst>
            <a:gd name="adj" fmla="val 54843"/>
          </a:avLst>
        </a:prstGeom>
        <a:solidFill>
          <a:srgbClr val="92D05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Cohort Studies</a:t>
          </a:r>
          <a:endParaRPr lang="it-IT" sz="2800" kern="1200">
            <a:solidFill>
              <a:schemeClr val="bg1"/>
            </a:solidFill>
          </a:endParaRPr>
        </a:p>
      </dsp:txBody>
      <dsp:txXfrm>
        <a:off x="3641662" y="4505104"/>
        <a:ext cx="4289581" cy="1511440"/>
      </dsp:txXfrm>
    </dsp:sp>
    <dsp:sp modelId="{43FB969D-0686-4E67-ABB5-D18ECD78DA12}">
      <dsp:nvSpPr>
        <dsp:cNvPr id="0" name=""/>
        <dsp:cNvSpPr/>
      </dsp:nvSpPr>
      <dsp:spPr>
        <a:xfrm>
          <a:off x="1657850" y="6016545"/>
          <a:ext cx="8257206" cy="1511440"/>
        </a:xfrm>
        <a:prstGeom prst="trapezoid">
          <a:avLst>
            <a:gd name="adj" fmla="val 54843"/>
          </a:avLst>
        </a:prstGeom>
        <a:solidFill>
          <a:srgbClr val="FFC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Case Control Studies</a:t>
          </a:r>
          <a:endParaRPr lang="it-IT" sz="2800" kern="1200">
            <a:solidFill>
              <a:schemeClr val="bg1"/>
            </a:solidFill>
          </a:endParaRPr>
        </a:p>
      </dsp:txBody>
      <dsp:txXfrm>
        <a:off x="3102861" y="6016545"/>
        <a:ext cx="5367183" cy="1511440"/>
      </dsp:txXfrm>
    </dsp:sp>
    <dsp:sp modelId="{2FA9B9E1-5597-46AA-A981-B67C3F1F5242}">
      <dsp:nvSpPr>
        <dsp:cNvPr id="0" name=""/>
        <dsp:cNvSpPr/>
      </dsp:nvSpPr>
      <dsp:spPr>
        <a:xfrm>
          <a:off x="828925" y="7527985"/>
          <a:ext cx="9915056" cy="1511440"/>
        </a:xfrm>
        <a:prstGeom prst="trapezoid">
          <a:avLst>
            <a:gd name="adj" fmla="val 54843"/>
          </a:avLst>
        </a:prstGeom>
        <a:solidFill>
          <a:srgbClr val="FF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Case Report or Case Series</a:t>
          </a:r>
          <a:endParaRPr lang="it-IT" sz="2800" kern="1200">
            <a:solidFill>
              <a:schemeClr val="bg1"/>
            </a:solidFill>
          </a:endParaRPr>
        </a:p>
      </dsp:txBody>
      <dsp:txXfrm>
        <a:off x="2564060" y="7527985"/>
        <a:ext cx="6444786" cy="1511440"/>
      </dsp:txXfrm>
    </dsp:sp>
    <dsp:sp modelId="{A9E49E81-CB4E-46DA-99C6-D81EC44CA930}">
      <dsp:nvSpPr>
        <dsp:cNvPr id="0" name=""/>
        <dsp:cNvSpPr/>
      </dsp:nvSpPr>
      <dsp:spPr>
        <a:xfrm>
          <a:off x="0" y="9039425"/>
          <a:ext cx="11572907" cy="1511440"/>
        </a:xfrm>
        <a:prstGeom prst="trapezoid">
          <a:avLst>
            <a:gd name="adj" fmla="val 54843"/>
          </a:avLst>
        </a:prstGeom>
        <a:solidFill>
          <a:srgbClr val="7030A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dirty="0">
              <a:solidFill>
                <a:schemeClr val="bg1"/>
              </a:solidFill>
            </a:rPr>
            <a:t>Animal and Laboratory Studies</a:t>
          </a:r>
          <a:endParaRPr lang="it-IT" sz="2800" kern="1200" dirty="0">
            <a:solidFill>
              <a:schemeClr val="bg1"/>
            </a:solidFill>
          </a:endParaRPr>
        </a:p>
      </dsp:txBody>
      <dsp:txXfrm>
        <a:off x="2025258" y="9039425"/>
        <a:ext cx="7522389" cy="1511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53BBB-7957-49F1-AF8E-9DF5E67B54C7}">
      <dsp:nvSpPr>
        <dsp:cNvPr id="0" name=""/>
        <dsp:cNvSpPr/>
      </dsp:nvSpPr>
      <dsp:spPr>
        <a:xfrm>
          <a:off x="4358500" y="0"/>
          <a:ext cx="2455305" cy="2373879"/>
        </a:xfrm>
        <a:prstGeom prst="trapezoid">
          <a:avLst>
            <a:gd name="adj" fmla="val 51715"/>
          </a:avLst>
        </a:prstGeom>
        <a:solidFill>
          <a:srgbClr val="00206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i="0" kern="1200" baseline="0" dirty="0">
            <a:solidFill>
              <a:schemeClr val="bg1"/>
            </a:solidFill>
          </a:endParaRP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i="0" kern="1200" baseline="0" dirty="0">
            <a:solidFill>
              <a:schemeClr val="bg1"/>
            </a:solidFill>
          </a:endParaRP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dirty="0">
              <a:solidFill>
                <a:schemeClr val="bg1"/>
              </a:solidFill>
            </a:rPr>
            <a:t>Clinical Practice Guidelines</a:t>
          </a:r>
          <a:endParaRPr lang="it-IT" sz="2800" kern="1200" dirty="0">
            <a:solidFill>
              <a:schemeClr val="bg1"/>
            </a:solidFill>
          </a:endParaRPr>
        </a:p>
      </dsp:txBody>
      <dsp:txXfrm>
        <a:off x="4358500" y="0"/>
        <a:ext cx="2455305" cy="2373879"/>
      </dsp:txXfrm>
    </dsp:sp>
    <dsp:sp modelId="{E92E300A-F158-45E2-A1E2-1FAB77741A42}">
      <dsp:nvSpPr>
        <dsp:cNvPr id="0" name=""/>
        <dsp:cNvSpPr/>
      </dsp:nvSpPr>
      <dsp:spPr>
        <a:xfrm>
          <a:off x="3735857" y="2373879"/>
          <a:ext cx="3700591" cy="1203988"/>
        </a:xfrm>
        <a:prstGeom prst="trapezoid">
          <a:avLst>
            <a:gd name="adj" fmla="val 51715"/>
          </a:avLst>
        </a:prstGeom>
        <a:solidFill>
          <a:srgbClr val="0070C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dirty="0">
              <a:solidFill>
                <a:schemeClr val="bg1"/>
              </a:solidFill>
            </a:rPr>
            <a:t>Meta-Analysis</a:t>
          </a:r>
          <a:endParaRPr lang="it-IT" sz="2800" kern="1200" dirty="0">
            <a:solidFill>
              <a:schemeClr val="bg1"/>
            </a:solidFill>
          </a:endParaRPr>
        </a:p>
      </dsp:txBody>
      <dsp:txXfrm>
        <a:off x="4383460" y="2373879"/>
        <a:ext cx="2405384" cy="1203988"/>
      </dsp:txXfrm>
    </dsp:sp>
    <dsp:sp modelId="{75BD567A-032E-49FE-BA86-EECDEE8BFF42}">
      <dsp:nvSpPr>
        <dsp:cNvPr id="0" name=""/>
        <dsp:cNvSpPr/>
      </dsp:nvSpPr>
      <dsp:spPr>
        <a:xfrm>
          <a:off x="3113214" y="3577867"/>
          <a:ext cx="4945876" cy="1203988"/>
        </a:xfrm>
        <a:prstGeom prst="trapezoid">
          <a:avLst>
            <a:gd name="adj" fmla="val 51715"/>
          </a:avLst>
        </a:prstGeom>
        <a:solidFill>
          <a:srgbClr val="00B0F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 dirty="0">
              <a:solidFill>
                <a:schemeClr val="bg1"/>
              </a:solidFill>
            </a:rPr>
            <a:t>Systematic reviews</a:t>
          </a:r>
          <a:endParaRPr lang="it-IT" sz="2800" kern="1200" dirty="0">
            <a:solidFill>
              <a:schemeClr val="bg1"/>
            </a:solidFill>
          </a:endParaRPr>
        </a:p>
      </dsp:txBody>
      <dsp:txXfrm>
        <a:off x="3978743" y="3577867"/>
        <a:ext cx="3214819" cy="1203988"/>
      </dsp:txXfrm>
    </dsp:sp>
    <dsp:sp modelId="{26C24E8E-9A95-4227-B134-4BC050BFD54D}">
      <dsp:nvSpPr>
        <dsp:cNvPr id="0" name=""/>
        <dsp:cNvSpPr/>
      </dsp:nvSpPr>
      <dsp:spPr>
        <a:xfrm>
          <a:off x="2490571" y="4781855"/>
          <a:ext cx="6191162" cy="1203988"/>
        </a:xfrm>
        <a:prstGeom prst="trapezoid">
          <a:avLst>
            <a:gd name="adj" fmla="val 51715"/>
          </a:avLst>
        </a:prstGeom>
        <a:solidFill>
          <a:srgbClr val="00B05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RCT</a:t>
          </a:r>
          <a:endParaRPr lang="it-IT" sz="2800" kern="1200">
            <a:solidFill>
              <a:schemeClr val="bg1"/>
            </a:solidFill>
          </a:endParaRPr>
        </a:p>
      </dsp:txBody>
      <dsp:txXfrm>
        <a:off x="3574025" y="4781855"/>
        <a:ext cx="4024255" cy="1203988"/>
      </dsp:txXfrm>
    </dsp:sp>
    <dsp:sp modelId="{31C2FCB9-182A-4DA3-9858-2343B97B661E}">
      <dsp:nvSpPr>
        <dsp:cNvPr id="0" name=""/>
        <dsp:cNvSpPr/>
      </dsp:nvSpPr>
      <dsp:spPr>
        <a:xfrm>
          <a:off x="1867928" y="5985844"/>
          <a:ext cx="7436448" cy="1203988"/>
        </a:xfrm>
        <a:prstGeom prst="trapezoid">
          <a:avLst>
            <a:gd name="adj" fmla="val 51715"/>
          </a:avLst>
        </a:prstGeom>
        <a:solidFill>
          <a:srgbClr val="92D05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Cohort Studies</a:t>
          </a:r>
          <a:endParaRPr lang="it-IT" sz="2800" kern="1200">
            <a:solidFill>
              <a:schemeClr val="bg1"/>
            </a:solidFill>
          </a:endParaRPr>
        </a:p>
      </dsp:txBody>
      <dsp:txXfrm>
        <a:off x="3169307" y="5985844"/>
        <a:ext cx="4833691" cy="1203988"/>
      </dsp:txXfrm>
    </dsp:sp>
    <dsp:sp modelId="{43FB969D-0686-4E67-ABB5-D18ECD78DA12}">
      <dsp:nvSpPr>
        <dsp:cNvPr id="0" name=""/>
        <dsp:cNvSpPr/>
      </dsp:nvSpPr>
      <dsp:spPr>
        <a:xfrm>
          <a:off x="1245285" y="7189832"/>
          <a:ext cx="8681734" cy="1203988"/>
        </a:xfrm>
        <a:prstGeom prst="trapezoid">
          <a:avLst>
            <a:gd name="adj" fmla="val 51715"/>
          </a:avLst>
        </a:prstGeom>
        <a:solidFill>
          <a:srgbClr val="FFC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Case Control Studies</a:t>
          </a:r>
          <a:endParaRPr lang="it-IT" sz="2800" kern="1200">
            <a:solidFill>
              <a:schemeClr val="bg1"/>
            </a:solidFill>
          </a:endParaRPr>
        </a:p>
      </dsp:txBody>
      <dsp:txXfrm>
        <a:off x="2764589" y="7189832"/>
        <a:ext cx="5643127" cy="1203988"/>
      </dsp:txXfrm>
    </dsp:sp>
    <dsp:sp modelId="{2FA9B9E1-5597-46AA-A981-B67C3F1F5242}">
      <dsp:nvSpPr>
        <dsp:cNvPr id="0" name=""/>
        <dsp:cNvSpPr/>
      </dsp:nvSpPr>
      <dsp:spPr>
        <a:xfrm>
          <a:off x="622642" y="8393820"/>
          <a:ext cx="9927020" cy="1203988"/>
        </a:xfrm>
        <a:prstGeom prst="trapezoid">
          <a:avLst>
            <a:gd name="adj" fmla="val 51715"/>
          </a:avLst>
        </a:prstGeom>
        <a:solidFill>
          <a:srgbClr val="FF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Case Report or Case Series</a:t>
          </a:r>
          <a:endParaRPr lang="it-IT" sz="2800" kern="1200">
            <a:solidFill>
              <a:schemeClr val="bg1"/>
            </a:solidFill>
          </a:endParaRPr>
        </a:p>
      </dsp:txBody>
      <dsp:txXfrm>
        <a:off x="2359871" y="8393820"/>
        <a:ext cx="6452563" cy="1203988"/>
      </dsp:txXfrm>
    </dsp:sp>
    <dsp:sp modelId="{A9E49E81-CB4E-46DA-99C6-D81EC44CA930}">
      <dsp:nvSpPr>
        <dsp:cNvPr id="0" name=""/>
        <dsp:cNvSpPr/>
      </dsp:nvSpPr>
      <dsp:spPr>
        <a:xfrm>
          <a:off x="0" y="9597808"/>
          <a:ext cx="11172306" cy="1203988"/>
        </a:xfrm>
        <a:prstGeom prst="trapezoid">
          <a:avLst>
            <a:gd name="adj" fmla="val 51715"/>
          </a:avLst>
        </a:prstGeom>
        <a:solidFill>
          <a:srgbClr val="7030A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kern="1200" baseline="0">
              <a:solidFill>
                <a:schemeClr val="bg1"/>
              </a:solidFill>
            </a:rPr>
            <a:t>Animal and Laboratory Studies</a:t>
          </a:r>
          <a:endParaRPr lang="it-IT" sz="2800" kern="1200">
            <a:solidFill>
              <a:schemeClr val="bg1"/>
            </a:solidFill>
          </a:endParaRPr>
        </a:p>
      </dsp:txBody>
      <dsp:txXfrm>
        <a:off x="1955153" y="9597808"/>
        <a:ext cx="7261998" cy="1203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16021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671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8878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666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999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567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4516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504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8792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3581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2329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 edificio">
    <p:bg>
      <p:bgPr>
        <a:solidFill>
          <a:srgbClr val="1F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07665E-DE6F-D94B-835B-AE4260F10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7642107"/>
            <a:ext cx="24419989" cy="6038946"/>
          </a:xfrm>
          <a:prstGeom prst="rect">
            <a:avLst/>
          </a:prstGeom>
        </p:spPr>
      </p:pic>
      <p:sp>
        <p:nvSpPr>
          <p:cNvPr id="18" name="Titolo Testo"/>
          <p:cNvSpPr txBox="1">
            <a:spLocks noGrp="1"/>
          </p:cNvSpPr>
          <p:nvPr>
            <p:ph type="title"/>
          </p:nvPr>
        </p:nvSpPr>
        <p:spPr>
          <a:xfrm>
            <a:off x="3810000" y="3315063"/>
            <a:ext cx="18731640" cy="3115151"/>
          </a:xfrm>
          <a:prstGeom prst="rect">
            <a:avLst/>
          </a:prstGeom>
        </p:spPr>
        <p:txBody>
          <a:bodyPr/>
          <a:lstStyle>
            <a:lvl1pPr>
              <a:defRPr sz="7700" cap="none" spc="308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20" name="Sottotitolo"/>
          <p:cNvSpPr txBox="1">
            <a:spLocks noGrp="1"/>
          </p:cNvSpPr>
          <p:nvPr>
            <p:ph type="body" sz="quarter" idx="14"/>
          </p:nvPr>
        </p:nvSpPr>
        <p:spPr>
          <a:xfrm>
            <a:off x="3822433" y="6619533"/>
            <a:ext cx="18765507" cy="535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  <a:r>
              <a:rPr lang="it-IT"/>
              <a:t>Fare clic per modificare gli stili del testo dello schema</a:t>
            </a:r>
          </a:p>
        </p:txBody>
      </p:sp>
      <p:pic>
        <p:nvPicPr>
          <p:cNvPr id="21" name="Immagine 1" descr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31" y="1201079"/>
            <a:ext cx="4686360" cy="15798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8457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660472-D1F0-7145-BC8C-9041D288E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5674754"/>
            <a:ext cx="24419989" cy="6038946"/>
          </a:xfrm>
          <a:prstGeom prst="rect">
            <a:avLst/>
          </a:prstGeom>
        </p:spPr>
      </p:pic>
      <p:pic>
        <p:nvPicPr>
          <p:cNvPr id="5" name="Immagine 8" descr="Immagin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39381" y="12460202"/>
            <a:ext cx="3101169" cy="10454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a"/>
          <p:cNvSpPr/>
          <p:nvPr userDrawn="1"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Linea"/>
          <p:cNvSpPr/>
          <p:nvPr userDrawn="1"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859069" y="12753769"/>
            <a:ext cx="549061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chemeClr val="tx1"/>
                </a:solidFill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</a:lstStyle>
          <a:p>
            <a:fld id="{86CB4B4D-7CA3-9044-876B-883B54F8677D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81" y="12460885"/>
            <a:ext cx="3101169" cy="104406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olo Testo"/>
          <p:cNvSpPr txBox="1">
            <a:spLocks noGrp="1"/>
          </p:cNvSpPr>
          <p:nvPr>
            <p:ph type="title"/>
          </p:nvPr>
        </p:nvSpPr>
        <p:spPr>
          <a:xfrm>
            <a:off x="1901825" y="-624791"/>
            <a:ext cx="21138724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rPr dirty="0" err="1"/>
              <a:t>Titolo</a:t>
            </a:r>
            <a:r>
              <a:rPr dirty="0"/>
              <a:t> </a:t>
            </a:r>
            <a:r>
              <a:rPr dirty="0" err="1"/>
              <a:t>Testo</a:t>
            </a:r>
            <a:endParaRPr dirty="0"/>
          </a:p>
        </p:txBody>
      </p:sp>
      <p:sp>
        <p:nvSpPr>
          <p:cNvPr id="11" name="Segnaposto testo 10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it-CH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8D26903-2C60-DD43-BF5A-96413FE9D4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5674754"/>
            <a:ext cx="24419989" cy="6038946"/>
          </a:xfrm>
          <a:prstGeom prst="rect">
            <a:avLst/>
          </a:prstGeom>
        </p:spPr>
      </p:pic>
      <p:pic>
        <p:nvPicPr>
          <p:cNvPr id="3" name="Immagine 8" descr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381" y="12460202"/>
            <a:ext cx="3101169" cy="10454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1901825" y="-624791"/>
            <a:ext cx="21138724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rPr dirty="0" err="1"/>
              <a:t>Titolo</a:t>
            </a:r>
            <a:r>
              <a:rPr dirty="0"/>
              <a:t> </a:t>
            </a:r>
            <a:r>
              <a:rPr dirty="0" err="1"/>
              <a:t>Testo</a:t>
            </a:r>
            <a:endParaRPr dirty="0"/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859069" y="12753769"/>
            <a:ext cx="549061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chemeClr val="tx1"/>
                </a:solidFill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</a:lstStyle>
          <a:p>
            <a:fld id="{86CB4B4D-7CA3-9044-876B-883B54F8677D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81" y="12460885"/>
            <a:ext cx="3101169" cy="10440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egnaposto testo 10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it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</p:sldLayoutIdLst>
  <p:transition spd="med"/>
  <p:txStyles>
    <p:titleStyle>
      <a:lvl1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1pPr>
      <a:lvl2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2pPr>
      <a:lvl3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3pPr>
      <a:lvl4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4pPr>
      <a:lvl5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5pPr>
      <a:lvl6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6pPr>
      <a:lvl7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7pPr>
      <a:lvl8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8pPr>
      <a:lvl9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9pPr>
    </p:titleStyle>
    <p:bodyStyle>
      <a:lvl1pPr marL="290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1pPr>
      <a:lvl2pPr marL="798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2pPr>
      <a:lvl3pPr marL="1306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3pPr>
      <a:lvl4pPr marL="1814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4pPr>
      <a:lvl5pPr marL="2322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5pPr>
      <a:lvl6pPr marL="2830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6pPr>
      <a:lvl7pPr marL="3338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7pPr>
      <a:lvl8pPr marL="3846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8pPr>
      <a:lvl9pPr marL="4354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9pPr>
    </p:bodyStyle>
    <p:otherStyle>
      <a:lvl1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1pPr>
      <a:lvl2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2pPr>
      <a:lvl3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3pPr>
      <a:lvl4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4pPr>
      <a:lvl5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5pPr>
      <a:lvl6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6pPr>
      <a:lvl7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7pPr>
      <a:lvl8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8pPr>
      <a:lvl9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rieste, 23 marzo 2021"/>
          <p:cNvSpPr txBox="1">
            <a:spLocks noGrp="1"/>
          </p:cNvSpPr>
          <p:nvPr>
            <p:ph type="body" sz="quarter" idx="4294967295"/>
          </p:nvPr>
        </p:nvSpPr>
        <p:spPr>
          <a:xfrm>
            <a:off x="17215449" y="12344400"/>
            <a:ext cx="6677891" cy="7780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sz="3200" dirty="0">
                <a:solidFill>
                  <a:schemeClr val="bg1"/>
                </a:solidFill>
                <a:latin typeface="Avenir LT Std 55 Roman"/>
              </a:rPr>
              <a:t>Trieste, </a:t>
            </a:r>
            <a:fld id="{4F05A071-49C5-4985-A9F5-38C7A36760E8}" type="datetime4">
              <a:rPr lang="en-GB" sz="3200" smtClean="0">
                <a:solidFill>
                  <a:schemeClr val="bg1"/>
                </a:solidFill>
                <a:latin typeface="Avenir LT Std 55 Roman"/>
              </a:rPr>
              <a:pPr marL="0" indent="0" algn="r">
                <a:buNone/>
              </a:pPr>
              <a:t>26 June 2023</a:t>
            </a:fld>
            <a:endParaRPr sz="3200" dirty="0">
              <a:solidFill>
                <a:schemeClr val="bg1"/>
              </a:solidFill>
              <a:latin typeface="Avenir LT Std 55 Roman"/>
            </a:endParaRPr>
          </a:p>
        </p:txBody>
      </p:sp>
      <p:sp>
        <p:nvSpPr>
          <p:cNvPr id="179" name="Titolo della presentazione"/>
          <p:cNvSpPr txBox="1">
            <a:spLocks noGrp="1"/>
          </p:cNvSpPr>
          <p:nvPr>
            <p:ph type="title"/>
          </p:nvPr>
        </p:nvSpPr>
        <p:spPr>
          <a:xfrm>
            <a:off x="3798363" y="3315063"/>
            <a:ext cx="16021875" cy="3115151"/>
          </a:xfrm>
          <a:prstGeom prst="rect">
            <a:avLst/>
          </a:prstGeom>
        </p:spPr>
        <p:txBody>
          <a:bodyPr/>
          <a:lstStyle>
            <a:lvl1pPr>
              <a:defRPr spc="300"/>
            </a:lvl1pPr>
          </a:lstStyle>
          <a:p>
            <a:pPr algn="just"/>
            <a:r>
              <a:rPr lang="en-US" dirty="0" err="1"/>
              <a:t>Esperienza</a:t>
            </a:r>
            <a:r>
              <a:rPr lang="en-US" dirty="0"/>
              <a:t> di </a:t>
            </a:r>
            <a:r>
              <a:rPr lang="en-US" dirty="0" err="1"/>
              <a:t>uno</a:t>
            </a:r>
            <a:r>
              <a:rPr lang="en-US" dirty="0"/>
              <a:t> </a:t>
            </a:r>
            <a:r>
              <a:rPr lang="en-US" dirty="0" err="1"/>
              <a:t>specializzando</a:t>
            </a:r>
            <a:r>
              <a:rPr lang="en-US" dirty="0"/>
              <a:t> di </a:t>
            </a:r>
            <a:r>
              <a:rPr lang="en-US" dirty="0" err="1"/>
              <a:t>Chirurgia</a:t>
            </a:r>
            <a:r>
              <a:rPr lang="en-US" dirty="0"/>
              <a:t> </a:t>
            </a:r>
            <a:r>
              <a:rPr lang="en-US" dirty="0" err="1"/>
              <a:t>Plastica</a:t>
            </a:r>
            <a:r>
              <a:rPr lang="en-US" dirty="0"/>
              <a:t> in ISS  </a:t>
            </a:r>
            <a:endParaRPr dirty="0"/>
          </a:p>
        </p:txBody>
      </p:sp>
      <p:sp>
        <p:nvSpPr>
          <p:cNvPr id="181" name="Sottotitolo"/>
          <p:cNvSpPr txBox="1">
            <a:spLocks noGrp="1"/>
          </p:cNvSpPr>
          <p:nvPr>
            <p:ph type="body" sz="quarter" idx="14"/>
          </p:nvPr>
        </p:nvSpPr>
        <p:spPr>
          <a:xfrm>
            <a:off x="3798363" y="6793158"/>
            <a:ext cx="18765507" cy="16952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</a:lstStyle>
          <a:p>
            <a:r>
              <a:rPr lang="en-US" sz="4000" dirty="0"/>
              <a:t>Martin Iurilli</a:t>
            </a:r>
          </a:p>
          <a:p>
            <a:endParaRPr sz="32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949" y="1138353"/>
            <a:ext cx="8123837" cy="18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4120188" y="938645"/>
            <a:ext cx="17014921" cy="2048164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 algn="l">
              <a:spcBef>
                <a:spcPts val="4800"/>
              </a:spcBef>
              <a:buNone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Collaborazione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sviluppo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di BUNDLE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profilassi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SSI (ISS&amp;SIMPIOS)</a:t>
            </a:r>
            <a:endParaRPr lang="en-US" sz="4200" cap="none" spc="84" dirty="0"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279" y="3317303"/>
            <a:ext cx="9055485" cy="80312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4714" y="5600524"/>
            <a:ext cx="9826950" cy="3792858"/>
          </a:xfrm>
          <a:prstGeom prst="rect">
            <a:avLst/>
          </a:prstGeom>
          <a:ln>
            <a:solidFill>
              <a:srgbClr val="1F294A"/>
            </a:solidFill>
          </a:ln>
        </p:spPr>
      </p:pic>
      <p:sp>
        <p:nvSpPr>
          <p:cNvPr id="7" name="Freccia a destra 6"/>
          <p:cNvSpPr/>
          <p:nvPr/>
        </p:nvSpPr>
        <p:spPr>
          <a:xfrm>
            <a:off x="11399666" y="7018971"/>
            <a:ext cx="1891145" cy="1350818"/>
          </a:xfrm>
          <a:prstGeom prst="rightArrow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72" y="6540989"/>
            <a:ext cx="1590897" cy="49536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145914" y="7010293"/>
            <a:ext cx="8224212" cy="11849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it-IT" sz="1800" spc="84" dirty="0">
                <a:solidFill>
                  <a:srgbClr val="1D355E"/>
                </a:solidFill>
                <a:latin typeface="Avenir Medium"/>
                <a:ea typeface="Avenir Medium"/>
                <a:cs typeface="Avenir Medium"/>
                <a:sym typeface="Avenir LT Std 35 Light"/>
              </a:rPr>
              <a:t>Società Italiana Multidisciplinare per la Prevenzione</a:t>
            </a:r>
            <a:br>
              <a:rPr lang="it-IT" sz="1800" spc="84" dirty="0">
                <a:solidFill>
                  <a:srgbClr val="1D355E"/>
                </a:solidFill>
                <a:latin typeface="Avenir Medium"/>
                <a:ea typeface="Avenir Medium"/>
                <a:cs typeface="Avenir Medium"/>
                <a:sym typeface="Avenir LT Std 35 Light"/>
              </a:rPr>
            </a:br>
            <a:r>
              <a:rPr lang="it-IT" sz="1800" spc="84" dirty="0">
                <a:solidFill>
                  <a:srgbClr val="1D355E"/>
                </a:solidFill>
                <a:latin typeface="Avenir Medium"/>
                <a:ea typeface="Avenir Medium"/>
                <a:cs typeface="Avenir Medium"/>
                <a:sym typeface="Avenir LT Std 35 Light"/>
              </a:rPr>
              <a:t>delle Infezioni nelle Organizzazioni Sanitarie</a:t>
            </a:r>
            <a:endParaRPr lang="en-US" sz="1800" spc="84" dirty="0">
              <a:solidFill>
                <a:srgbClr val="1D355E"/>
              </a:solidFill>
              <a:latin typeface="Avenir Medium"/>
              <a:ea typeface="Avenir Medium"/>
              <a:cs typeface="Avenir Medium"/>
              <a:sym typeface="Wingdings" panose="05000000000000000000" pitchFamily="2" charset="2"/>
            </a:endParaRP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243778230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della slide"/>
          <p:cNvSpPr txBox="1">
            <a:spLocks/>
          </p:cNvSpPr>
          <p:nvPr/>
        </p:nvSpPr>
        <p:spPr>
          <a:xfrm>
            <a:off x="1901825" y="-486767"/>
            <a:ext cx="21138724" cy="2651126"/>
          </a:xfrm>
          <a:prstGeom prst="rect">
            <a:avLst/>
          </a:prstGeom>
        </p:spPr>
        <p:txBody>
          <a:bodyPr/>
          <a:lstStyle>
            <a:lvl1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00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  <a:lvl2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2pPr>
            <a:lvl3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3pPr>
            <a:lvl4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4pPr>
            <a:lvl5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5pPr>
            <a:lvl6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6pPr>
            <a:lvl7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7pPr>
            <a:lvl8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8pPr>
            <a:lvl9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9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future plans</a:t>
            </a:r>
          </a:p>
        </p:txBody>
      </p:sp>
      <p:sp>
        <p:nvSpPr>
          <p:cNvPr id="12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6302279" y="3478771"/>
            <a:ext cx="13585922" cy="4584575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571500" indent="-571500" algn="l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LG SICPRE in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fase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di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Sviluppo</a:t>
            </a:r>
            <a:endParaRPr lang="en-US" sz="4200" cap="none" spc="84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marL="1079500" lvl="1" indent="-571500" algn="l">
              <a:spcBef>
                <a:spcPts val="4800"/>
              </a:spcBef>
              <a:buFont typeface="+mj-lt"/>
              <a:buAutoNum type="arabicPeriod"/>
            </a:pPr>
            <a:r>
              <a:rPr lang="it-IT" sz="3200" cap="none" spc="84" dirty="0">
                <a:latin typeface="Avenir Medium"/>
                <a:ea typeface="Avenir Medium"/>
                <a:cs typeface="Avenir Medium"/>
              </a:rPr>
              <a:t>Gestione delle complicanze dopo impianto di protesi mammarie</a:t>
            </a:r>
          </a:p>
          <a:p>
            <a:pPr marL="1079500" lvl="1" indent="-571500" algn="l">
              <a:spcBef>
                <a:spcPts val="4800"/>
              </a:spcBef>
              <a:buFont typeface="+mj-lt"/>
              <a:buAutoNum type="arabicPeriod"/>
            </a:pPr>
            <a:r>
              <a:rPr lang="it-IT" sz="3200" cap="none" spc="84" dirty="0">
                <a:latin typeface="Avenir Medium"/>
                <a:ea typeface="Avenir Medium"/>
                <a:cs typeface="Avenir Medium"/>
              </a:rPr>
              <a:t>Utilizzo del tessuto adiposo nella chirurgia plastica ricostruttiva rigenerativa ed estetica</a:t>
            </a:r>
            <a:endParaRPr lang="en-US" sz="3200" cap="none" spc="84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marL="571500" indent="-571500" algn="l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Valutazione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implementazione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LG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mediante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PDTA</a:t>
            </a:r>
          </a:p>
          <a:p>
            <a:pPr lvl="1" algn="l">
              <a:spcBef>
                <a:spcPts val="4800"/>
              </a:spcBef>
              <a:buFont typeface="Wingdings" panose="05000000000000000000" pitchFamily="2" charset="2"/>
              <a:buChar char="Ø"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Ricognizione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PDTA (ad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es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.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Ortoplastica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) in Italia</a:t>
            </a:r>
          </a:p>
          <a:p>
            <a:pPr lvl="1" algn="l">
              <a:spcBef>
                <a:spcPts val="4800"/>
              </a:spcBef>
              <a:buFont typeface="Wingdings" panose="05000000000000000000" pitchFamily="2" charset="2"/>
              <a:buChar char="Ø"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Valutazione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della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qualità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degli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stessi</a:t>
            </a:r>
            <a:endParaRPr lang="en-US" sz="4200" cap="none" spc="84" dirty="0"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532879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398" y="-236329"/>
            <a:ext cx="19442602" cy="13901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" y="-236329"/>
            <a:ext cx="8789212" cy="129132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28643"/>
            <a:ext cx="7964565" cy="701375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596" y="6026732"/>
            <a:ext cx="14309222" cy="77195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37369" y="7791598"/>
            <a:ext cx="5796433" cy="58957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6642" y="0"/>
            <a:ext cx="7627357" cy="6816436"/>
          </a:xfrm>
          <a:prstGeom prst="rect">
            <a:avLst/>
          </a:prstGeom>
        </p:spPr>
      </p:pic>
      <p:pic>
        <p:nvPicPr>
          <p:cNvPr id="3" name="Immagine 2" descr="Immagine che contiene vestiti, persona, Viso umano, interno&#10;&#10;Descrizione generata automaticamente">
            <a:extLst>
              <a:ext uri="{FF2B5EF4-FFF2-40B4-BE49-F238E27FC236}">
                <a16:creationId xmlns:a16="http://schemas.microsoft.com/office/drawing/2014/main" id="{E9A96DD5-D811-35FC-CED7-F3C0EBA42C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78" y="-236329"/>
            <a:ext cx="7772400" cy="438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853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olo della slide"/>
          <p:cNvSpPr txBox="1">
            <a:spLocks/>
          </p:cNvSpPr>
          <p:nvPr/>
        </p:nvSpPr>
        <p:spPr>
          <a:xfrm>
            <a:off x="7307543" y="2019505"/>
            <a:ext cx="10254315" cy="1075764"/>
          </a:xfrm>
          <a:prstGeom prst="rect">
            <a:avLst/>
          </a:prstGeom>
        </p:spPr>
        <p:txBody>
          <a:bodyPr/>
          <a:lstStyle>
            <a:lvl1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00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  <a:lvl2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2pPr>
            <a:lvl3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3pPr>
            <a:lvl4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4pPr>
            <a:lvl5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5pPr>
            <a:lvl6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6pPr>
            <a:lvl7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7pPr>
            <a:lvl8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8pPr>
            <a:lvl9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9pPr>
          </a:lstStyle>
          <a:p>
            <a:r>
              <a:rPr lang="en-US" dirty="0"/>
              <a:t>GRAZIE PER L’ATTENZIONE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-62" r="6237"/>
          <a:stretch/>
        </p:blipFill>
        <p:spPr>
          <a:xfrm>
            <a:off x="5943601" y="4492202"/>
            <a:ext cx="12240492" cy="77731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1" y="34776"/>
            <a:ext cx="6677918" cy="827795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1711" y="34776"/>
            <a:ext cx="6845585" cy="85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82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l Milite Ignoto la cittadinanza onoraria di As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87" y="385264"/>
            <a:ext cx="20688110" cy="116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9527145" y="476239"/>
            <a:ext cx="6535593" cy="1163089"/>
          </a:xfrm>
        </p:spPr>
        <p:txBody>
          <a:bodyPr>
            <a:normAutofit/>
          </a:bodyPr>
          <a:lstStyle/>
          <a:p>
            <a:r>
              <a:rPr lang="it-IT" dirty="0">
                <a:effectLst>
                  <a:glow>
                    <a:schemeClr val="accent1">
                      <a:alpha val="40000"/>
                    </a:schemeClr>
                  </a:glow>
                  <a:reflection endPos="0" dir="5400000" sy="-100000" algn="bl" rotWithShape="0"/>
                </a:effectLst>
              </a:rPr>
              <a:t>Verso l’IGNOTO</a:t>
            </a:r>
          </a:p>
        </p:txBody>
      </p:sp>
    </p:spTree>
    <p:extLst>
      <p:ext uri="{BB962C8B-B14F-4D97-AF65-F5344CB8AC3E}">
        <p14:creationId xmlns:p14="http://schemas.microsoft.com/office/powerpoint/2010/main" val="951048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2300899966"/>
              </p:ext>
            </p:extLst>
          </p:nvPr>
        </p:nvGraphicFramePr>
        <p:xfrm>
          <a:off x="318042" y="1248458"/>
          <a:ext cx="11572907" cy="10550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920923" y="-124935"/>
            <a:ext cx="12861579" cy="1345506"/>
          </a:xfrm>
        </p:spPr>
        <p:txBody>
          <a:bodyPr/>
          <a:lstStyle/>
          <a:p>
            <a:r>
              <a:rPr lang="en-US" dirty="0"/>
              <a:t>Objectives and motivations</a:t>
            </a:r>
            <a:endParaRPr lang="it-CH" dirty="0"/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ma 11"/>
          <p:cNvGraphicFramePr/>
          <p:nvPr>
            <p:extLst>
              <p:ext uri="{D42A27DB-BD31-4B8C-83A1-F6EECF244321}">
                <p14:modId xmlns:p14="http://schemas.microsoft.com/office/powerpoint/2010/main" val="3724311219"/>
              </p:ext>
            </p:extLst>
          </p:nvPr>
        </p:nvGraphicFramePr>
        <p:xfrm>
          <a:off x="12768349" y="997527"/>
          <a:ext cx="11172306" cy="1080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Freccia a destra 7"/>
          <p:cNvSpPr/>
          <p:nvPr/>
        </p:nvSpPr>
        <p:spPr>
          <a:xfrm>
            <a:off x="10002307" y="5081274"/>
            <a:ext cx="4671334" cy="1641524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10" name="Stella a 4 punte 9"/>
          <p:cNvSpPr/>
          <p:nvPr/>
        </p:nvSpPr>
        <p:spPr>
          <a:xfrm>
            <a:off x="17340349" y="1096009"/>
            <a:ext cx="382385" cy="595745"/>
          </a:xfrm>
          <a:prstGeom prst="star4">
            <a:avLst/>
          </a:prstGeom>
          <a:solidFill>
            <a:srgbClr val="FFFF00"/>
          </a:solidFill>
          <a:ln w="254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15" name="Stella a 4 punte 14"/>
          <p:cNvSpPr/>
          <p:nvPr/>
        </p:nvSpPr>
        <p:spPr>
          <a:xfrm>
            <a:off x="19102076" y="1166559"/>
            <a:ext cx="382385" cy="595745"/>
          </a:xfrm>
          <a:prstGeom prst="star4">
            <a:avLst/>
          </a:prstGeom>
          <a:solidFill>
            <a:srgbClr val="FFFF00"/>
          </a:solidFill>
          <a:ln w="254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16" name="Stella a 4 punte 15"/>
          <p:cNvSpPr/>
          <p:nvPr/>
        </p:nvSpPr>
        <p:spPr>
          <a:xfrm>
            <a:off x="18150942" y="250937"/>
            <a:ext cx="382385" cy="595745"/>
          </a:xfrm>
          <a:prstGeom prst="star4">
            <a:avLst/>
          </a:prstGeom>
          <a:solidFill>
            <a:srgbClr val="FFFF00"/>
          </a:solidFill>
          <a:ln w="25400" cap="flat">
            <a:solidFill>
              <a:schemeClr val="bg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8" grpId="0" animBg="1"/>
      <p:bldP spid="10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9337769" y="4384977"/>
            <a:ext cx="5984169" cy="1617587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 algn="just">
              <a:spcBef>
                <a:spcPts val="4800"/>
              </a:spcBef>
              <a:buNone/>
            </a:pP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Studio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approfondito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Manuali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svilluppo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LG</a:t>
            </a:r>
          </a:p>
          <a:p>
            <a:pPr marL="0" indent="0" algn="just">
              <a:spcBef>
                <a:spcPts val="4800"/>
              </a:spcBef>
              <a:buNone/>
            </a:pPr>
            <a:endParaRPr lang="en-US" sz="4200" cap="none" spc="84" dirty="0"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6" y="238188"/>
            <a:ext cx="8388660" cy="124767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7090" y="238188"/>
            <a:ext cx="8291098" cy="11925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71851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14341132" y="3049607"/>
            <a:ext cx="7355044" cy="6309546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>
              <a:spcBef>
                <a:spcPts val="4800"/>
              </a:spcBef>
              <a:buNone/>
            </a:pP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Manuale</a:t>
            </a:r>
            <a:r>
              <a:rPr lang="en-US" sz="48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sviluppo</a:t>
            </a:r>
            <a:r>
              <a:rPr lang="en-US" sz="4800" cap="none" spc="84" dirty="0">
                <a:latin typeface="Avenir Medium"/>
                <a:ea typeface="Avenir Medium"/>
                <a:cs typeface="Avenir Medium"/>
                <a:sym typeface="Avenir Medium"/>
              </a:rPr>
              <a:t> Consensus Conference</a:t>
            </a:r>
          </a:p>
          <a:p>
            <a:pPr marL="0" indent="0">
              <a:spcBef>
                <a:spcPts val="4800"/>
              </a:spcBef>
              <a:buNone/>
            </a:pPr>
            <a:endParaRPr lang="en-US" sz="4800" cap="none" spc="84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marL="0" indent="0">
              <a:spcBef>
                <a:spcPts val="4800"/>
              </a:spcBef>
              <a:buNone/>
            </a:pP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Impiego</a:t>
            </a:r>
            <a:r>
              <a:rPr lang="en-US" sz="48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terapia</a:t>
            </a:r>
            <a:r>
              <a:rPr lang="en-US" sz="4800" cap="none" spc="84" dirty="0">
                <a:latin typeface="Avenir Medium"/>
                <a:ea typeface="Avenir Medium"/>
                <a:cs typeface="Avenir Medium"/>
                <a:sym typeface="Avenir Medium"/>
              </a:rPr>
              <a:t> a </a:t>
            </a: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pressione</a:t>
            </a:r>
            <a:r>
              <a:rPr lang="en-US" sz="48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negativa</a:t>
            </a:r>
            <a:r>
              <a:rPr lang="en-US" sz="4800" cap="none" spc="84" dirty="0">
                <a:latin typeface="Avenir Medium"/>
                <a:ea typeface="Avenir Medium"/>
                <a:cs typeface="Avenir Medium"/>
                <a:sym typeface="Avenir Medium"/>
              </a:rPr>
              <a:t> in </a:t>
            </a: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chirurgia</a:t>
            </a:r>
            <a:r>
              <a:rPr lang="en-US" sz="48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8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mammaria</a:t>
            </a:r>
            <a:endParaRPr lang="en-US" sz="4800" cap="none" spc="84" dirty="0"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244" y="525935"/>
            <a:ext cx="8487109" cy="12050166"/>
          </a:xfrm>
          <a:prstGeom prst="rect">
            <a:avLst/>
          </a:prstGeom>
        </p:spPr>
      </p:pic>
      <p:sp>
        <p:nvSpPr>
          <p:cNvPr id="6" name="Freccia in giù 5"/>
          <p:cNvSpPr/>
          <p:nvPr/>
        </p:nvSpPr>
        <p:spPr>
          <a:xfrm>
            <a:off x="17480771" y="4867028"/>
            <a:ext cx="1694329" cy="1240457"/>
          </a:xfrm>
          <a:prstGeom prst="downArrow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30269611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5742392" y="2126509"/>
            <a:ext cx="14777820" cy="1447831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 algn="l">
              <a:spcBef>
                <a:spcPts val="4800"/>
              </a:spcBef>
              <a:buNone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Valutazione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di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Linee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Guida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 IGEST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09" y="4204700"/>
            <a:ext cx="12626108" cy="703086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2817" y="5988635"/>
            <a:ext cx="10375892" cy="28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015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5742392" y="2126509"/>
            <a:ext cx="14777820" cy="1447831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 algn="l">
              <a:spcBef>
                <a:spcPts val="4800"/>
              </a:spcBef>
              <a:buNone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Valutazione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di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Linee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Avenir Medium"/>
              </a:rPr>
              <a:t>Guida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 AGREE II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734" y="3877329"/>
            <a:ext cx="8599523" cy="6949998"/>
          </a:xfrm>
          <a:prstGeom prst="rect">
            <a:avLst/>
          </a:prstGeom>
          <a:ln>
            <a:solidFill>
              <a:srgbClr val="1F294A"/>
            </a:solidFill>
          </a:ln>
        </p:spPr>
      </p:pic>
      <p:sp>
        <p:nvSpPr>
          <p:cNvPr id="6" name="Freccia a destra 5"/>
          <p:cNvSpPr/>
          <p:nvPr/>
        </p:nvSpPr>
        <p:spPr>
          <a:xfrm>
            <a:off x="11866418" y="6400800"/>
            <a:ext cx="3013364" cy="1745673"/>
          </a:xfrm>
          <a:prstGeom prst="rightArrow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438418" y="5850698"/>
            <a:ext cx="6442364" cy="278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6 Dimensioni</a:t>
            </a:r>
            <a:r>
              <a:rPr kumimoji="0" lang="it-IT" sz="3500" b="0" i="0" u="none" strike="noStrike" cap="none" spc="0" normalizeH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 / 23 Item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Dimensioni più rilevanti: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RIGORE METODOLOGICO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INDIPENDENZA EDITORIALE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23556344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6190765" y="1339274"/>
            <a:ext cx="12560844" cy="2110509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Sviluppo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di due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revisioni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sistematiche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di LG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(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Ortoplastica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e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Chirurgia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Mammaria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Ricostruttiva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5" y="4538435"/>
            <a:ext cx="10358406" cy="54160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4202" y="4538434"/>
            <a:ext cx="10362513" cy="54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5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132" y="12348528"/>
            <a:ext cx="507682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1896533" y="1678453"/>
            <a:ext cx="21138724" cy="9067800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571500" indent="-571500" algn="l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Partecipazione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agli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incontri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del Panel LG Trauma Maggiore</a:t>
            </a:r>
          </a:p>
          <a:p>
            <a:pPr marL="571500" indent="-571500" algn="l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Presente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anche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il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prof. Papa per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uno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sviluppo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prossimo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di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raccomandazioni</a:t>
            </a:r>
            <a:r>
              <a:rPr lang="en-US" sz="4200" cap="none" spc="84" dirty="0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 </a:t>
            </a:r>
            <a:r>
              <a:rPr lang="en-US" sz="4200" cap="none" spc="84" dirty="0" err="1">
                <a:latin typeface="Avenir Medium"/>
                <a:ea typeface="Avenir Medium"/>
                <a:cs typeface="Avenir Medium"/>
                <a:sym typeface="Wingdings" panose="05000000000000000000" pitchFamily="2" charset="2"/>
              </a:rPr>
              <a:t>sull’ortoplastica</a:t>
            </a:r>
            <a:endParaRPr lang="en-US" sz="4200" cap="none" spc="84" dirty="0">
              <a:latin typeface="Avenir Medium"/>
              <a:ea typeface="Avenir Medium"/>
              <a:cs typeface="Avenir Medium"/>
              <a:sym typeface="Wingdings" panose="05000000000000000000" pitchFamily="2" charset="2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628" y="5540280"/>
            <a:ext cx="15299334" cy="4139821"/>
          </a:xfrm>
          <a:prstGeom prst="rect">
            <a:avLst/>
          </a:prstGeom>
          <a:ln>
            <a:solidFill>
              <a:srgbClr val="1F294A"/>
            </a:solidFill>
          </a:ln>
        </p:spPr>
      </p:pic>
    </p:spTree>
    <p:extLst>
      <p:ext uri="{BB962C8B-B14F-4D97-AF65-F5344CB8AC3E}">
        <p14:creationId xmlns:p14="http://schemas.microsoft.com/office/powerpoint/2010/main" val="9910605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">
  <a:themeElements>
    <a:clrScheme name="New_Template">
      <a:dk1>
        <a:srgbClr val="5B5854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zione_UniTS_16-9_120421.pptx" id="{4D7A95C4-531D-BE42-BC6B-1E71934F33DA}" vid="{47BDCCF5-F9D7-384C-B997-FF2F6EAC592C}"/>
    </a:ext>
  </a:extLst>
</a:theme>
</file>

<file path=ppt/theme/theme2.xml><?xml version="1.0" encoding="utf-8"?>
<a:theme xmlns:a="http://schemas.openxmlformats.org/drawingml/2006/main" name="New_Template">
  <a:themeElements>
    <a:clrScheme name="New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500A1E3-3B6A-4548-8796-D8597305D01F}">
  <we:reference id="wa200005566" version="1.0.0.0" store="it-IT" storeType="OMEX"/>
  <we:alternateReferences>
    <we:reference id="WA200005566" version="1.0.0.0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New_Template</Template>
  <TotalTime>814</TotalTime>
  <Words>220</Words>
  <Application>Microsoft Office PowerPoint</Application>
  <PresentationFormat>Personalizzato</PresentationFormat>
  <Paragraphs>61</Paragraphs>
  <Slides>13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Avenir LT Std 35 Light</vt:lpstr>
      <vt:lpstr>Avenir LT Std 55 Roman</vt:lpstr>
      <vt:lpstr>Avenir LT Std 85 Heavy</vt:lpstr>
      <vt:lpstr>Avenir Medium</vt:lpstr>
      <vt:lpstr>AvenirLTStd-Medium</vt:lpstr>
      <vt:lpstr>Helvetica Neue</vt:lpstr>
      <vt:lpstr>Wingdings</vt:lpstr>
      <vt:lpstr>New_Template</vt:lpstr>
      <vt:lpstr>Esperienza di uno specializzando di Chirurgia Plastica in ISS  </vt:lpstr>
      <vt:lpstr>Verso l’IGNOTO</vt:lpstr>
      <vt:lpstr>Objectives and motivations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della presentazione</dc:title>
  <dc:subject/>
  <dc:creator>Massimo Cortesi</dc:creator>
  <cp:keywords/>
  <dc:description/>
  <cp:lastModifiedBy>Iurilli Martin</cp:lastModifiedBy>
  <cp:revision>75</cp:revision>
  <dcterms:created xsi:type="dcterms:W3CDTF">2021-04-13T15:44:38Z</dcterms:created>
  <dcterms:modified xsi:type="dcterms:W3CDTF">2023-06-26T16:05:57Z</dcterms:modified>
  <cp:category/>
</cp:coreProperties>
</file>