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344" r:id="rId3"/>
    <p:sldId id="345" r:id="rId4"/>
    <p:sldId id="346" r:id="rId5"/>
    <p:sldId id="341" r:id="rId6"/>
    <p:sldId id="347" r:id="rId7"/>
    <p:sldId id="348" r:id="rId8"/>
    <p:sldId id="342" r:id="rId9"/>
    <p:sldId id="299" r:id="rId10"/>
    <p:sldId id="349" r:id="rId11"/>
    <p:sldId id="340" r:id="rId12"/>
    <p:sldId id="350" r:id="rId13"/>
    <p:sldId id="301" r:id="rId14"/>
    <p:sldId id="306" r:id="rId15"/>
    <p:sldId id="303" r:id="rId16"/>
  </p:sldIdLst>
  <p:sldSz cx="12192000" cy="6858000"/>
  <p:notesSz cx="9926638" cy="679767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3B9D"/>
    <a:srgbClr val="D0B8DC"/>
    <a:srgbClr val="1671C3"/>
    <a:srgbClr val="7A146E"/>
    <a:srgbClr val="D9C7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073FBB-0147-49DB-B51B-62524C0D4C75}" v="59" dt="2023-06-13T07:04:49.1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Stile chiaro 1 - Color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8030" autoAdjust="0"/>
  </p:normalViewPr>
  <p:slideViewPr>
    <p:cSldViewPr snapToGrid="0">
      <p:cViewPr varScale="1">
        <p:scale>
          <a:sx n="101" d="100"/>
          <a:sy n="101" d="100"/>
        </p:scale>
        <p:origin x="40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 Nitto Marco" userId="6f8c2027-8525-4d88-8e6a-a8704e133bfa" providerId="ADAL" clId="{24073FBB-0147-49DB-B51B-62524C0D4C75}"/>
    <pc:docChg chg="undo custSel addSld delSld modSld">
      <pc:chgData name="Di Nitto Marco" userId="6f8c2027-8525-4d88-8e6a-a8704e133bfa" providerId="ADAL" clId="{24073FBB-0147-49DB-B51B-62524C0D4C75}" dt="2023-06-13T07:19:46.243" v="2403" actId="47"/>
      <pc:docMkLst>
        <pc:docMk/>
      </pc:docMkLst>
      <pc:sldChg chg="del">
        <pc:chgData name="Di Nitto Marco" userId="6f8c2027-8525-4d88-8e6a-a8704e133bfa" providerId="ADAL" clId="{24073FBB-0147-49DB-B51B-62524C0D4C75}" dt="2023-06-13T06:57:00.464" v="1319" actId="47"/>
        <pc:sldMkLst>
          <pc:docMk/>
          <pc:sldMk cId="2072215000" sldId="258"/>
        </pc:sldMkLst>
      </pc:sldChg>
      <pc:sldChg chg="del">
        <pc:chgData name="Di Nitto Marco" userId="6f8c2027-8525-4d88-8e6a-a8704e133bfa" providerId="ADAL" clId="{24073FBB-0147-49DB-B51B-62524C0D4C75}" dt="2023-06-13T06:57:00.464" v="1319" actId="47"/>
        <pc:sldMkLst>
          <pc:docMk/>
          <pc:sldMk cId="3825784748" sldId="259"/>
        </pc:sldMkLst>
      </pc:sldChg>
      <pc:sldChg chg="del">
        <pc:chgData name="Di Nitto Marco" userId="6f8c2027-8525-4d88-8e6a-a8704e133bfa" providerId="ADAL" clId="{24073FBB-0147-49DB-B51B-62524C0D4C75}" dt="2023-06-13T06:57:00.464" v="1319" actId="47"/>
        <pc:sldMkLst>
          <pc:docMk/>
          <pc:sldMk cId="2598877567" sldId="261"/>
        </pc:sldMkLst>
      </pc:sldChg>
      <pc:sldChg chg="del">
        <pc:chgData name="Di Nitto Marco" userId="6f8c2027-8525-4d88-8e6a-a8704e133bfa" providerId="ADAL" clId="{24073FBB-0147-49DB-B51B-62524C0D4C75}" dt="2023-06-13T06:57:00.464" v="1319" actId="47"/>
        <pc:sldMkLst>
          <pc:docMk/>
          <pc:sldMk cId="3749183287" sldId="262"/>
        </pc:sldMkLst>
      </pc:sldChg>
      <pc:sldChg chg="del">
        <pc:chgData name="Di Nitto Marco" userId="6f8c2027-8525-4d88-8e6a-a8704e133bfa" providerId="ADAL" clId="{24073FBB-0147-49DB-B51B-62524C0D4C75}" dt="2023-06-13T06:57:00.464" v="1319" actId="47"/>
        <pc:sldMkLst>
          <pc:docMk/>
          <pc:sldMk cId="3519678707" sldId="265"/>
        </pc:sldMkLst>
      </pc:sldChg>
      <pc:sldChg chg="del">
        <pc:chgData name="Di Nitto Marco" userId="6f8c2027-8525-4d88-8e6a-a8704e133bfa" providerId="ADAL" clId="{24073FBB-0147-49DB-B51B-62524C0D4C75}" dt="2023-06-13T06:57:00.464" v="1319" actId="47"/>
        <pc:sldMkLst>
          <pc:docMk/>
          <pc:sldMk cId="4139816078" sldId="269"/>
        </pc:sldMkLst>
      </pc:sldChg>
      <pc:sldChg chg="del">
        <pc:chgData name="Di Nitto Marco" userId="6f8c2027-8525-4d88-8e6a-a8704e133bfa" providerId="ADAL" clId="{24073FBB-0147-49DB-B51B-62524C0D4C75}" dt="2023-06-13T06:57:00.464" v="1319" actId="47"/>
        <pc:sldMkLst>
          <pc:docMk/>
          <pc:sldMk cId="2218221863" sldId="273"/>
        </pc:sldMkLst>
      </pc:sldChg>
      <pc:sldChg chg="modSp mod">
        <pc:chgData name="Di Nitto Marco" userId="6f8c2027-8525-4d88-8e6a-a8704e133bfa" providerId="ADAL" clId="{24073FBB-0147-49DB-B51B-62524C0D4C75}" dt="2023-06-13T05:26:21.883" v="2" actId="14100"/>
        <pc:sldMkLst>
          <pc:docMk/>
          <pc:sldMk cId="1711915040" sldId="276"/>
        </pc:sldMkLst>
        <pc:picChg chg="mod">
          <ac:chgData name="Di Nitto Marco" userId="6f8c2027-8525-4d88-8e6a-a8704e133bfa" providerId="ADAL" clId="{24073FBB-0147-49DB-B51B-62524C0D4C75}" dt="2023-06-13T05:25:14.915" v="0" actId="1076"/>
          <ac:picMkLst>
            <pc:docMk/>
            <pc:sldMk cId="1711915040" sldId="276"/>
            <ac:picMk id="8" creationId="{7DD5E8A4-B691-43CF-ABE8-63B424F9FE39}"/>
          </ac:picMkLst>
        </pc:picChg>
        <pc:cxnChg chg="mod">
          <ac:chgData name="Di Nitto Marco" userId="6f8c2027-8525-4d88-8e6a-a8704e133bfa" providerId="ADAL" clId="{24073FBB-0147-49DB-B51B-62524C0D4C75}" dt="2023-06-13T05:26:21.883" v="2" actId="14100"/>
          <ac:cxnSpMkLst>
            <pc:docMk/>
            <pc:sldMk cId="1711915040" sldId="276"/>
            <ac:cxnSpMk id="9" creationId="{6DF201A1-621E-4777-9A85-1737C05B5169}"/>
          </ac:cxnSpMkLst>
        </pc:cxnChg>
      </pc:sldChg>
      <pc:sldChg chg="addSp delSp modSp mod">
        <pc:chgData name="Di Nitto Marco" userId="6f8c2027-8525-4d88-8e6a-a8704e133bfa" providerId="ADAL" clId="{24073FBB-0147-49DB-B51B-62524C0D4C75}" dt="2023-06-13T06:54:15.299" v="1193" actId="20577"/>
        <pc:sldMkLst>
          <pc:docMk/>
          <pc:sldMk cId="1779054752" sldId="281"/>
        </pc:sldMkLst>
        <pc:spChg chg="mod">
          <ac:chgData name="Di Nitto Marco" userId="6f8c2027-8525-4d88-8e6a-a8704e133bfa" providerId="ADAL" clId="{24073FBB-0147-49DB-B51B-62524C0D4C75}" dt="2023-06-13T06:54:15.299" v="1193" actId="20577"/>
          <ac:spMkLst>
            <pc:docMk/>
            <pc:sldMk cId="1779054752" sldId="281"/>
            <ac:spMk id="4" creationId="{13E68997-11FF-4A82-8ABA-578247A80397}"/>
          </ac:spMkLst>
        </pc:spChg>
        <pc:graphicFrameChg chg="add mod">
          <ac:chgData name="Di Nitto Marco" userId="6f8c2027-8525-4d88-8e6a-a8704e133bfa" providerId="ADAL" clId="{24073FBB-0147-49DB-B51B-62524C0D4C75}" dt="2023-06-13T06:53:55.534" v="1187" actId="1076"/>
          <ac:graphicFrameMkLst>
            <pc:docMk/>
            <pc:sldMk cId="1779054752" sldId="281"/>
            <ac:graphicFrameMk id="5" creationId="{9A60397C-54F5-4D2A-BF84-5DBDB7303D41}"/>
          </ac:graphicFrameMkLst>
        </pc:graphicFrameChg>
        <pc:graphicFrameChg chg="del">
          <ac:chgData name="Di Nitto Marco" userId="6f8c2027-8525-4d88-8e6a-a8704e133bfa" providerId="ADAL" clId="{24073FBB-0147-49DB-B51B-62524C0D4C75}" dt="2023-06-13T06:53:27.157" v="1179" actId="478"/>
          <ac:graphicFrameMkLst>
            <pc:docMk/>
            <pc:sldMk cId="1779054752" sldId="281"/>
            <ac:graphicFrameMk id="6" creationId="{9A60397C-54F5-4D2A-BF84-5DBDB7303D41}"/>
          </ac:graphicFrameMkLst>
        </pc:graphicFrameChg>
      </pc:sldChg>
      <pc:sldChg chg="modSp mod">
        <pc:chgData name="Di Nitto Marco" userId="6f8c2027-8525-4d88-8e6a-a8704e133bfa" providerId="ADAL" clId="{24073FBB-0147-49DB-B51B-62524C0D4C75}" dt="2023-06-13T06:39:01.784" v="1072" actId="20577"/>
        <pc:sldMkLst>
          <pc:docMk/>
          <pc:sldMk cId="216875986" sldId="282"/>
        </pc:sldMkLst>
        <pc:spChg chg="mod">
          <ac:chgData name="Di Nitto Marco" userId="6f8c2027-8525-4d88-8e6a-a8704e133bfa" providerId="ADAL" clId="{24073FBB-0147-49DB-B51B-62524C0D4C75}" dt="2023-06-13T06:38:23.503" v="1066" actId="20577"/>
          <ac:spMkLst>
            <pc:docMk/>
            <pc:sldMk cId="216875986" sldId="282"/>
            <ac:spMk id="2" creationId="{00000000-0000-0000-0000-000000000000}"/>
          </ac:spMkLst>
        </pc:spChg>
        <pc:spChg chg="mod">
          <ac:chgData name="Di Nitto Marco" userId="6f8c2027-8525-4d88-8e6a-a8704e133bfa" providerId="ADAL" clId="{24073FBB-0147-49DB-B51B-62524C0D4C75}" dt="2023-06-13T06:39:01.784" v="1072" actId="20577"/>
          <ac:spMkLst>
            <pc:docMk/>
            <pc:sldMk cId="216875986" sldId="282"/>
            <ac:spMk id="10" creationId="{00000000-0000-0000-0000-000000000000}"/>
          </ac:spMkLst>
        </pc:spChg>
        <pc:spChg chg="mod">
          <ac:chgData name="Di Nitto Marco" userId="6f8c2027-8525-4d88-8e6a-a8704e133bfa" providerId="ADAL" clId="{24073FBB-0147-49DB-B51B-62524C0D4C75}" dt="2023-06-13T06:38:38.513" v="1068" actId="20577"/>
          <ac:spMkLst>
            <pc:docMk/>
            <pc:sldMk cId="216875986" sldId="282"/>
            <ac:spMk id="11" creationId="{00000000-0000-0000-0000-000000000000}"/>
          </ac:spMkLst>
        </pc:spChg>
      </pc:sldChg>
      <pc:sldChg chg="modSp mod">
        <pc:chgData name="Di Nitto Marco" userId="6f8c2027-8525-4d88-8e6a-a8704e133bfa" providerId="ADAL" clId="{24073FBB-0147-49DB-B51B-62524C0D4C75}" dt="2023-06-13T06:55:20.465" v="1234" actId="20577"/>
        <pc:sldMkLst>
          <pc:docMk/>
          <pc:sldMk cId="2097773165" sldId="289"/>
        </pc:sldMkLst>
        <pc:spChg chg="mod">
          <ac:chgData name="Di Nitto Marco" userId="6f8c2027-8525-4d88-8e6a-a8704e133bfa" providerId="ADAL" clId="{24073FBB-0147-49DB-B51B-62524C0D4C75}" dt="2023-06-13T06:55:20.465" v="1234" actId="20577"/>
          <ac:spMkLst>
            <pc:docMk/>
            <pc:sldMk cId="2097773165" sldId="289"/>
            <ac:spMk id="4" creationId="{13E68997-11FF-4A82-8ABA-578247A80397}"/>
          </ac:spMkLst>
        </pc:spChg>
      </pc:sldChg>
      <pc:sldChg chg="addSp delSp modSp mod">
        <pc:chgData name="Di Nitto Marco" userId="6f8c2027-8525-4d88-8e6a-a8704e133bfa" providerId="ADAL" clId="{24073FBB-0147-49DB-B51B-62524C0D4C75}" dt="2023-06-13T06:55:09.074" v="1219" actId="478"/>
        <pc:sldMkLst>
          <pc:docMk/>
          <pc:sldMk cId="4188856896" sldId="291"/>
        </pc:sldMkLst>
        <pc:spChg chg="mod">
          <ac:chgData name="Di Nitto Marco" userId="6f8c2027-8525-4d88-8e6a-a8704e133bfa" providerId="ADAL" clId="{24073FBB-0147-49DB-B51B-62524C0D4C75}" dt="2023-06-13T06:54:22.058" v="1198" actId="20577"/>
          <ac:spMkLst>
            <pc:docMk/>
            <pc:sldMk cId="4188856896" sldId="291"/>
            <ac:spMk id="4" creationId="{13E68997-11FF-4A82-8ABA-578247A80397}"/>
          </ac:spMkLst>
        </pc:spChg>
        <pc:spChg chg="mod">
          <ac:chgData name="Di Nitto Marco" userId="6f8c2027-8525-4d88-8e6a-a8704e133bfa" providerId="ADAL" clId="{24073FBB-0147-49DB-B51B-62524C0D4C75}" dt="2023-06-13T06:54:26.387" v="1203" actId="20577"/>
          <ac:spMkLst>
            <pc:docMk/>
            <pc:sldMk cId="4188856896" sldId="291"/>
            <ac:spMk id="6" creationId="{8633CA9A-808C-71CB-2618-2766E5506460}"/>
          </ac:spMkLst>
        </pc:spChg>
        <pc:graphicFrameChg chg="del mod">
          <ac:chgData name="Di Nitto Marco" userId="6f8c2027-8525-4d88-8e6a-a8704e133bfa" providerId="ADAL" clId="{24073FBB-0147-49DB-B51B-62524C0D4C75}" dt="2023-06-13T06:55:09.074" v="1219" actId="478"/>
          <ac:graphicFrameMkLst>
            <pc:docMk/>
            <pc:sldMk cId="4188856896" sldId="291"/>
            <ac:graphicFrameMk id="3" creationId="{BD4E26A8-1034-EB95-026C-0DD3514F49FF}"/>
          </ac:graphicFrameMkLst>
        </pc:graphicFrameChg>
        <pc:graphicFrameChg chg="del">
          <ac:chgData name="Di Nitto Marco" userId="6f8c2027-8525-4d88-8e6a-a8704e133bfa" providerId="ADAL" clId="{24073FBB-0147-49DB-B51B-62524C0D4C75}" dt="2023-06-13T06:54:49.089" v="1204" actId="478"/>
          <ac:graphicFrameMkLst>
            <pc:docMk/>
            <pc:sldMk cId="4188856896" sldId="291"/>
            <ac:graphicFrameMk id="7" creationId="{FBDDAA7E-403F-4D34-AE64-D1A074683F21}"/>
          </ac:graphicFrameMkLst>
        </pc:graphicFrameChg>
        <pc:graphicFrameChg chg="add mod">
          <ac:chgData name="Di Nitto Marco" userId="6f8c2027-8525-4d88-8e6a-a8704e133bfa" providerId="ADAL" clId="{24073FBB-0147-49DB-B51B-62524C0D4C75}" dt="2023-06-13T06:55:01.898" v="1217" actId="403"/>
          <ac:graphicFrameMkLst>
            <pc:docMk/>
            <pc:sldMk cId="4188856896" sldId="291"/>
            <ac:graphicFrameMk id="8" creationId="{FBDDAA7E-403F-4D34-AE64-D1A074683F21}"/>
          </ac:graphicFrameMkLst>
        </pc:graphicFrameChg>
      </pc:sldChg>
      <pc:sldChg chg="modSp mod">
        <pc:chgData name="Di Nitto Marco" userId="6f8c2027-8525-4d88-8e6a-a8704e133bfa" providerId="ADAL" clId="{24073FBB-0147-49DB-B51B-62524C0D4C75}" dt="2023-06-13T06:56:45.231" v="1317" actId="20577"/>
        <pc:sldMkLst>
          <pc:docMk/>
          <pc:sldMk cId="3523346515" sldId="292"/>
        </pc:sldMkLst>
        <pc:spChg chg="mod">
          <ac:chgData name="Di Nitto Marco" userId="6f8c2027-8525-4d88-8e6a-a8704e133bfa" providerId="ADAL" clId="{24073FBB-0147-49DB-B51B-62524C0D4C75}" dt="2023-06-13T06:56:45.231" v="1317" actId="20577"/>
          <ac:spMkLst>
            <pc:docMk/>
            <pc:sldMk cId="3523346515" sldId="292"/>
            <ac:spMk id="3" creationId="{18BDC797-B3E2-4B91-AFD9-580BE61531FF}"/>
          </ac:spMkLst>
        </pc:spChg>
        <pc:spChg chg="mod">
          <ac:chgData name="Di Nitto Marco" userId="6f8c2027-8525-4d88-8e6a-a8704e133bfa" providerId="ADAL" clId="{24073FBB-0147-49DB-B51B-62524C0D4C75}" dt="2023-06-13T06:56:01.963" v="1249" actId="20577"/>
          <ac:spMkLst>
            <pc:docMk/>
            <pc:sldMk cId="3523346515" sldId="292"/>
            <ac:spMk id="4" creationId="{13E68997-11FF-4A82-8ABA-578247A80397}"/>
          </ac:spMkLst>
        </pc:spChg>
      </pc:sldChg>
      <pc:sldChg chg="addSp modSp mod">
        <pc:chgData name="Di Nitto Marco" userId="6f8c2027-8525-4d88-8e6a-a8704e133bfa" providerId="ADAL" clId="{24073FBB-0147-49DB-B51B-62524C0D4C75}" dt="2023-06-13T05:31:49.059" v="104" actId="113"/>
        <pc:sldMkLst>
          <pc:docMk/>
          <pc:sldMk cId="1587831857" sldId="300"/>
        </pc:sldMkLst>
        <pc:spChg chg="mod">
          <ac:chgData name="Di Nitto Marco" userId="6f8c2027-8525-4d88-8e6a-a8704e133bfa" providerId="ADAL" clId="{24073FBB-0147-49DB-B51B-62524C0D4C75}" dt="2023-06-13T05:29:41.183" v="12" actId="14100"/>
          <ac:spMkLst>
            <pc:docMk/>
            <pc:sldMk cId="1587831857" sldId="300"/>
            <ac:spMk id="8" creationId="{3C2A52E5-97C0-0C9E-2599-9B87CCD54E21}"/>
          </ac:spMkLst>
        </pc:spChg>
        <pc:spChg chg="mod">
          <ac:chgData name="Di Nitto Marco" userId="6f8c2027-8525-4d88-8e6a-a8704e133bfa" providerId="ADAL" clId="{24073FBB-0147-49DB-B51B-62524C0D4C75}" dt="2023-06-13T05:29:18.813" v="5" actId="164"/>
          <ac:spMkLst>
            <pc:docMk/>
            <pc:sldMk cId="1587831857" sldId="300"/>
            <ac:spMk id="9" creationId="{5183A997-8A1B-7CA6-516A-505C6EBFDB33}"/>
          </ac:spMkLst>
        </pc:spChg>
        <pc:spChg chg="mod">
          <ac:chgData name="Di Nitto Marco" userId="6f8c2027-8525-4d88-8e6a-a8704e133bfa" providerId="ADAL" clId="{24073FBB-0147-49DB-B51B-62524C0D4C75}" dt="2023-06-13T05:29:18.813" v="5" actId="164"/>
          <ac:spMkLst>
            <pc:docMk/>
            <pc:sldMk cId="1587831857" sldId="300"/>
            <ac:spMk id="10" creationId="{5183A997-8A1B-7CA6-516A-505C6EBFDB33}"/>
          </ac:spMkLst>
        </pc:spChg>
        <pc:spChg chg="mod">
          <ac:chgData name="Di Nitto Marco" userId="6f8c2027-8525-4d88-8e6a-a8704e133bfa" providerId="ADAL" clId="{24073FBB-0147-49DB-B51B-62524C0D4C75}" dt="2023-06-13T05:29:18.813" v="5" actId="164"/>
          <ac:spMkLst>
            <pc:docMk/>
            <pc:sldMk cId="1587831857" sldId="300"/>
            <ac:spMk id="11" creationId="{5183A997-8A1B-7CA6-516A-505C6EBFDB33}"/>
          </ac:spMkLst>
        </pc:spChg>
        <pc:spChg chg="add mod">
          <ac:chgData name="Di Nitto Marco" userId="6f8c2027-8525-4d88-8e6a-a8704e133bfa" providerId="ADAL" clId="{24073FBB-0147-49DB-B51B-62524C0D4C75}" dt="2023-06-13T05:31:49.059" v="104" actId="113"/>
          <ac:spMkLst>
            <pc:docMk/>
            <pc:sldMk cId="1587831857" sldId="300"/>
            <ac:spMk id="14" creationId="{DF9B9965-82AF-4F4E-BF74-7613A6A438FB}"/>
          </ac:spMkLst>
        </pc:spChg>
        <pc:grpChg chg="add mod ord">
          <ac:chgData name="Di Nitto Marco" userId="6f8c2027-8525-4d88-8e6a-a8704e133bfa" providerId="ADAL" clId="{24073FBB-0147-49DB-B51B-62524C0D4C75}" dt="2023-06-13T05:29:30.185" v="9" actId="164"/>
          <ac:grpSpMkLst>
            <pc:docMk/>
            <pc:sldMk cId="1587831857" sldId="300"/>
            <ac:grpSpMk id="2" creationId="{F89AE743-582A-472B-82C6-69020BB37C42}"/>
          </ac:grpSpMkLst>
        </pc:grpChg>
        <pc:grpChg chg="add mod">
          <ac:chgData name="Di Nitto Marco" userId="6f8c2027-8525-4d88-8e6a-a8704e133bfa" providerId="ADAL" clId="{24073FBB-0147-49DB-B51B-62524C0D4C75}" dt="2023-06-13T05:29:38.699" v="11" actId="1076"/>
          <ac:grpSpMkLst>
            <pc:docMk/>
            <pc:sldMk cId="1587831857" sldId="300"/>
            <ac:grpSpMk id="3" creationId="{1BBC66F6-EC4C-4D95-898F-EBF3C890A024}"/>
          </ac:grpSpMkLst>
        </pc:grpChg>
        <pc:picChg chg="mod">
          <ac:chgData name="Di Nitto Marco" userId="6f8c2027-8525-4d88-8e6a-a8704e133bfa" providerId="ADAL" clId="{24073FBB-0147-49DB-B51B-62524C0D4C75}" dt="2023-06-13T05:29:18.813" v="5" actId="164"/>
          <ac:picMkLst>
            <pc:docMk/>
            <pc:sldMk cId="1587831857" sldId="300"/>
            <ac:picMk id="7" creationId="{B42344D8-5C92-3B12-C95A-A53824C01C24}"/>
          </ac:picMkLst>
        </pc:picChg>
        <pc:picChg chg="mod">
          <ac:chgData name="Di Nitto Marco" userId="6f8c2027-8525-4d88-8e6a-a8704e133bfa" providerId="ADAL" clId="{24073FBB-0147-49DB-B51B-62524C0D4C75}" dt="2023-06-13T05:29:18.813" v="5" actId="164"/>
          <ac:picMkLst>
            <pc:docMk/>
            <pc:sldMk cId="1587831857" sldId="300"/>
            <ac:picMk id="12" creationId="{80E9DEBF-B15C-279F-BA51-A43F03C03039}"/>
          </ac:picMkLst>
        </pc:picChg>
        <pc:picChg chg="add mod modCrop">
          <ac:chgData name="Di Nitto Marco" userId="6f8c2027-8525-4d88-8e6a-a8704e133bfa" providerId="ADAL" clId="{24073FBB-0147-49DB-B51B-62524C0D4C75}" dt="2023-06-13T05:30:59.461" v="25" actId="1076"/>
          <ac:picMkLst>
            <pc:docMk/>
            <pc:sldMk cId="1587831857" sldId="300"/>
            <ac:picMk id="13" creationId="{BF490C14-1DD5-41D1-AFB2-02B576654DD3}"/>
          </ac:picMkLst>
        </pc:picChg>
        <pc:cxnChg chg="add mod">
          <ac:chgData name="Di Nitto Marco" userId="6f8c2027-8525-4d88-8e6a-a8704e133bfa" providerId="ADAL" clId="{24073FBB-0147-49DB-B51B-62524C0D4C75}" dt="2023-06-13T05:30:59.461" v="25" actId="1076"/>
          <ac:cxnSpMkLst>
            <pc:docMk/>
            <pc:sldMk cId="1587831857" sldId="300"/>
            <ac:cxnSpMk id="5" creationId="{573FF055-927F-46A8-94C8-63666831B55D}"/>
          </ac:cxnSpMkLst>
        </pc:cxnChg>
      </pc:sldChg>
      <pc:sldChg chg="addSp modSp mod">
        <pc:chgData name="Di Nitto Marco" userId="6f8c2027-8525-4d88-8e6a-a8704e133bfa" providerId="ADAL" clId="{24073FBB-0147-49DB-B51B-62524C0D4C75}" dt="2023-06-13T05:33:39.314" v="118" actId="1076"/>
        <pc:sldMkLst>
          <pc:docMk/>
          <pc:sldMk cId="4224419447" sldId="301"/>
        </pc:sldMkLst>
        <pc:spChg chg="mod">
          <ac:chgData name="Di Nitto Marco" userId="6f8c2027-8525-4d88-8e6a-a8704e133bfa" providerId="ADAL" clId="{24073FBB-0147-49DB-B51B-62524C0D4C75}" dt="2023-06-13T05:33:19.819" v="106" actId="1076"/>
          <ac:spMkLst>
            <pc:docMk/>
            <pc:sldMk cId="4224419447" sldId="301"/>
            <ac:spMk id="14" creationId="{00000000-0000-0000-0000-000000000000}"/>
          </ac:spMkLst>
        </pc:spChg>
        <pc:spChg chg="mod">
          <ac:chgData name="Di Nitto Marco" userId="6f8c2027-8525-4d88-8e6a-a8704e133bfa" providerId="ADAL" clId="{24073FBB-0147-49DB-B51B-62524C0D4C75}" dt="2023-06-13T05:33:39.314" v="118" actId="1076"/>
          <ac:spMkLst>
            <pc:docMk/>
            <pc:sldMk cId="4224419447" sldId="301"/>
            <ac:spMk id="16" creationId="{915FBCFD-25B9-2FFB-F25F-D1B5EE31763C}"/>
          </ac:spMkLst>
        </pc:spChg>
        <pc:picChg chg="add mod">
          <ac:chgData name="Di Nitto Marco" userId="6f8c2027-8525-4d88-8e6a-a8704e133bfa" providerId="ADAL" clId="{24073FBB-0147-49DB-B51B-62524C0D4C75}" dt="2023-06-13T05:33:27.879" v="110" actId="1076"/>
          <ac:picMkLst>
            <pc:docMk/>
            <pc:sldMk cId="4224419447" sldId="301"/>
            <ac:picMk id="6" creationId="{A73DDE8E-8F5A-43DC-A8D8-5359F145E8F1}"/>
          </ac:picMkLst>
        </pc:picChg>
        <pc:picChg chg="mod">
          <ac:chgData name="Di Nitto Marco" userId="6f8c2027-8525-4d88-8e6a-a8704e133bfa" providerId="ADAL" clId="{24073FBB-0147-49DB-B51B-62524C0D4C75}" dt="2023-06-13T05:33:12.289" v="105" actId="1076"/>
          <ac:picMkLst>
            <pc:docMk/>
            <pc:sldMk cId="4224419447" sldId="301"/>
            <ac:picMk id="13" creationId="{8C785BDC-64C7-058B-2147-B2A6CC978FD4}"/>
          </ac:picMkLst>
        </pc:picChg>
        <pc:picChg chg="mod">
          <ac:chgData name="Di Nitto Marco" userId="6f8c2027-8525-4d88-8e6a-a8704e133bfa" providerId="ADAL" clId="{24073FBB-0147-49DB-B51B-62524C0D4C75}" dt="2023-06-13T05:33:31.941" v="111" actId="1076"/>
          <ac:picMkLst>
            <pc:docMk/>
            <pc:sldMk cId="4224419447" sldId="301"/>
            <ac:picMk id="15" creationId="{797E5296-2CE7-20C0-A8FC-30CCE8DAF63B}"/>
          </ac:picMkLst>
        </pc:picChg>
      </pc:sldChg>
      <pc:sldChg chg="modSp mod">
        <pc:chgData name="Di Nitto Marco" userId="6f8c2027-8525-4d88-8e6a-a8704e133bfa" providerId="ADAL" clId="{24073FBB-0147-49DB-B51B-62524C0D4C75}" dt="2023-06-13T05:34:06.448" v="120" actId="115"/>
        <pc:sldMkLst>
          <pc:docMk/>
          <pc:sldMk cId="4287506600" sldId="302"/>
        </pc:sldMkLst>
        <pc:spChg chg="mod">
          <ac:chgData name="Di Nitto Marco" userId="6f8c2027-8525-4d88-8e6a-a8704e133bfa" providerId="ADAL" clId="{24073FBB-0147-49DB-B51B-62524C0D4C75}" dt="2023-06-13T05:34:06.448" v="120" actId="115"/>
          <ac:spMkLst>
            <pc:docMk/>
            <pc:sldMk cId="4287506600" sldId="302"/>
            <ac:spMk id="7" creationId="{13E68997-11FF-4A82-8ABA-578247A80397}"/>
          </ac:spMkLst>
        </pc:spChg>
      </pc:sldChg>
      <pc:sldChg chg="modSp mod">
        <pc:chgData name="Di Nitto Marco" userId="6f8c2027-8525-4d88-8e6a-a8704e133bfa" providerId="ADAL" clId="{24073FBB-0147-49DB-B51B-62524C0D4C75}" dt="2023-06-13T06:16:03.318" v="787" actId="20577"/>
        <pc:sldMkLst>
          <pc:docMk/>
          <pc:sldMk cId="3986968012" sldId="305"/>
        </pc:sldMkLst>
        <pc:spChg chg="mod">
          <ac:chgData name="Di Nitto Marco" userId="6f8c2027-8525-4d88-8e6a-a8704e133bfa" providerId="ADAL" clId="{24073FBB-0147-49DB-B51B-62524C0D4C75}" dt="2023-06-13T06:14:58.209" v="777" actId="20577"/>
          <ac:spMkLst>
            <pc:docMk/>
            <pc:sldMk cId="3986968012" sldId="305"/>
            <ac:spMk id="3" creationId="{1FA2D478-43F9-414E-BE47-F3AC4BC5FE1B}"/>
          </ac:spMkLst>
        </pc:spChg>
        <pc:spChg chg="mod">
          <ac:chgData name="Di Nitto Marco" userId="6f8c2027-8525-4d88-8e6a-a8704e133bfa" providerId="ADAL" clId="{24073FBB-0147-49DB-B51B-62524C0D4C75}" dt="2023-06-13T05:48:40.357" v="767" actId="20577"/>
          <ac:spMkLst>
            <pc:docMk/>
            <pc:sldMk cId="3986968012" sldId="305"/>
            <ac:spMk id="4" creationId="{13E68997-11FF-4A82-8ABA-578247A80397}"/>
          </ac:spMkLst>
        </pc:spChg>
        <pc:spChg chg="mod">
          <ac:chgData name="Di Nitto Marco" userId="6f8c2027-8525-4d88-8e6a-a8704e133bfa" providerId="ADAL" clId="{24073FBB-0147-49DB-B51B-62524C0D4C75}" dt="2023-06-13T06:16:03.318" v="787" actId="20577"/>
          <ac:spMkLst>
            <pc:docMk/>
            <pc:sldMk cId="3986968012" sldId="305"/>
            <ac:spMk id="7" creationId="{1A488EB3-8548-455B-AF4A-CB297A597A9E}"/>
          </ac:spMkLst>
        </pc:spChg>
        <pc:spChg chg="mod">
          <ac:chgData name="Di Nitto Marco" userId="6f8c2027-8525-4d88-8e6a-a8704e133bfa" providerId="ADAL" clId="{24073FBB-0147-49DB-B51B-62524C0D4C75}" dt="2023-06-13T06:15:46.882" v="785" actId="20577"/>
          <ac:spMkLst>
            <pc:docMk/>
            <pc:sldMk cId="3986968012" sldId="305"/>
            <ac:spMk id="8" creationId="{18BDC797-B3E2-4B91-AFD9-580BE61531FF}"/>
          </ac:spMkLst>
        </pc:spChg>
      </pc:sldChg>
      <pc:sldChg chg="addSp modSp mod">
        <pc:chgData name="Di Nitto Marco" userId="6f8c2027-8525-4d88-8e6a-a8704e133bfa" providerId="ADAL" clId="{24073FBB-0147-49DB-B51B-62524C0D4C75}" dt="2023-06-13T05:35:33.415" v="204" actId="14100"/>
        <pc:sldMkLst>
          <pc:docMk/>
          <pc:sldMk cId="347254391" sldId="306"/>
        </pc:sldMkLst>
        <pc:spChg chg="mod">
          <ac:chgData name="Di Nitto Marco" userId="6f8c2027-8525-4d88-8e6a-a8704e133bfa" providerId="ADAL" clId="{24073FBB-0147-49DB-B51B-62524C0D4C75}" dt="2023-06-13T05:34:52.564" v="125" actId="1076"/>
          <ac:spMkLst>
            <pc:docMk/>
            <pc:sldMk cId="347254391" sldId="306"/>
            <ac:spMk id="5" creationId="{00000000-0000-0000-0000-000000000000}"/>
          </ac:spMkLst>
        </pc:spChg>
        <pc:spChg chg="add mod">
          <ac:chgData name="Di Nitto Marco" userId="6f8c2027-8525-4d88-8e6a-a8704e133bfa" providerId="ADAL" clId="{24073FBB-0147-49DB-B51B-62524C0D4C75}" dt="2023-06-13T05:35:33.415" v="204" actId="14100"/>
          <ac:spMkLst>
            <pc:docMk/>
            <pc:sldMk cId="347254391" sldId="306"/>
            <ac:spMk id="6" creationId="{8EE0FB44-355B-45EC-86E8-8227CBBA8F0F}"/>
          </ac:spMkLst>
        </pc:spChg>
        <pc:spChg chg="mod">
          <ac:chgData name="Di Nitto Marco" userId="6f8c2027-8525-4d88-8e6a-a8704e133bfa" providerId="ADAL" clId="{24073FBB-0147-49DB-B51B-62524C0D4C75}" dt="2023-06-13T05:34:41.441" v="121" actId="1076"/>
          <ac:spMkLst>
            <pc:docMk/>
            <pc:sldMk cId="347254391" sldId="306"/>
            <ac:spMk id="7" creationId="{13E68997-11FF-4A82-8ABA-578247A80397}"/>
          </ac:spMkLst>
        </pc:spChg>
        <pc:spChg chg="add mod">
          <ac:chgData name="Di Nitto Marco" userId="6f8c2027-8525-4d88-8e6a-a8704e133bfa" providerId="ADAL" clId="{24073FBB-0147-49DB-B51B-62524C0D4C75}" dt="2023-06-13T05:35:23.776" v="203" actId="1076"/>
          <ac:spMkLst>
            <pc:docMk/>
            <pc:sldMk cId="347254391" sldId="306"/>
            <ac:spMk id="8" creationId="{0BF039A0-91C0-451B-A75F-A8FCAA355CED}"/>
          </ac:spMkLst>
        </pc:spChg>
      </pc:sldChg>
      <pc:sldChg chg="addSp delSp modSp mod">
        <pc:chgData name="Di Nitto Marco" userId="6f8c2027-8525-4d88-8e6a-a8704e133bfa" providerId="ADAL" clId="{24073FBB-0147-49DB-B51B-62524C0D4C75}" dt="2023-06-13T06:57:00.432" v="1318" actId="27918"/>
        <pc:sldMkLst>
          <pc:docMk/>
          <pc:sldMk cId="2632590240" sldId="307"/>
        </pc:sldMkLst>
        <pc:spChg chg="add mod">
          <ac:chgData name="Di Nitto Marco" userId="6f8c2027-8525-4d88-8e6a-a8704e133bfa" providerId="ADAL" clId="{24073FBB-0147-49DB-B51B-62524C0D4C75}" dt="2023-06-13T06:33:54.200" v="1046" actId="1076"/>
          <ac:spMkLst>
            <pc:docMk/>
            <pc:sldMk cId="2632590240" sldId="307"/>
            <ac:spMk id="2" creationId="{ADB0341F-E7F5-40F5-949C-D53711320837}"/>
          </ac:spMkLst>
        </pc:spChg>
        <pc:spChg chg="mod">
          <ac:chgData name="Di Nitto Marco" userId="6f8c2027-8525-4d88-8e6a-a8704e133bfa" providerId="ADAL" clId="{24073FBB-0147-49DB-B51B-62524C0D4C75}" dt="2023-06-13T06:33:10.155" v="1036" actId="20577"/>
          <ac:spMkLst>
            <pc:docMk/>
            <pc:sldMk cId="2632590240" sldId="307"/>
            <ac:spMk id="4" creationId="{13E68997-11FF-4A82-8ABA-578247A80397}"/>
          </ac:spMkLst>
        </pc:spChg>
        <pc:spChg chg="mod">
          <ac:chgData name="Di Nitto Marco" userId="6f8c2027-8525-4d88-8e6a-a8704e133bfa" providerId="ADAL" clId="{24073FBB-0147-49DB-B51B-62524C0D4C75}" dt="2023-06-13T06:33:29.597" v="1040" actId="115"/>
          <ac:spMkLst>
            <pc:docMk/>
            <pc:sldMk cId="2632590240" sldId="307"/>
            <ac:spMk id="9" creationId="{AFD8CE5F-00BE-8CF9-AB0E-30433F159C76}"/>
          </ac:spMkLst>
        </pc:spChg>
        <pc:spChg chg="mod">
          <ac:chgData name="Di Nitto Marco" userId="6f8c2027-8525-4d88-8e6a-a8704e133bfa" providerId="ADAL" clId="{24073FBB-0147-49DB-B51B-62524C0D4C75}" dt="2023-06-13T06:34:01.097" v="1048" actId="207"/>
          <ac:spMkLst>
            <pc:docMk/>
            <pc:sldMk cId="2632590240" sldId="307"/>
            <ac:spMk id="11" creationId="{8633CA9A-808C-71CB-2618-2766E5506460}"/>
          </ac:spMkLst>
        </pc:spChg>
        <pc:graphicFrameChg chg="add mod">
          <ac:chgData name="Di Nitto Marco" userId="6f8c2027-8525-4d88-8e6a-a8704e133bfa" providerId="ADAL" clId="{24073FBB-0147-49DB-B51B-62524C0D4C75}" dt="2023-06-13T06:33:37.002" v="1041" actId="1076"/>
          <ac:graphicFrameMkLst>
            <pc:docMk/>
            <pc:sldMk cId="2632590240" sldId="307"/>
            <ac:graphicFrameMk id="6" creationId="{BD4E26A8-1034-EB95-026C-0DD3514F49FF}"/>
          </ac:graphicFrameMkLst>
        </pc:graphicFrameChg>
        <pc:graphicFrameChg chg="del">
          <ac:chgData name="Di Nitto Marco" userId="6f8c2027-8525-4d88-8e6a-a8704e133bfa" providerId="ADAL" clId="{24073FBB-0147-49DB-B51B-62524C0D4C75}" dt="2023-06-13T06:32:47.595" v="1002" actId="478"/>
          <ac:graphicFrameMkLst>
            <pc:docMk/>
            <pc:sldMk cId="2632590240" sldId="307"/>
            <ac:graphicFrameMk id="10" creationId="{BD4E26A8-1034-EB95-026C-0DD3514F49FF}"/>
          </ac:graphicFrameMkLst>
        </pc:graphicFrameChg>
      </pc:sldChg>
      <pc:sldChg chg="addSp delSp modSp mod">
        <pc:chgData name="Di Nitto Marco" userId="6f8c2027-8525-4d88-8e6a-a8704e133bfa" providerId="ADAL" clId="{24073FBB-0147-49DB-B51B-62524C0D4C75}" dt="2023-06-13T06:41:43.980" v="1084" actId="1076"/>
        <pc:sldMkLst>
          <pc:docMk/>
          <pc:sldMk cId="3917015769" sldId="313"/>
        </pc:sldMkLst>
        <pc:spChg chg="mod">
          <ac:chgData name="Di Nitto Marco" userId="6f8c2027-8525-4d88-8e6a-a8704e133bfa" providerId="ADAL" clId="{24073FBB-0147-49DB-B51B-62524C0D4C75}" dt="2023-06-13T06:41:43.980" v="1084" actId="1076"/>
          <ac:spMkLst>
            <pc:docMk/>
            <pc:sldMk cId="3917015769" sldId="313"/>
            <ac:spMk id="8" creationId="{8633CA9A-808C-71CB-2618-2766E5506460}"/>
          </ac:spMkLst>
        </pc:spChg>
        <pc:graphicFrameChg chg="add mod">
          <ac:chgData name="Di Nitto Marco" userId="6f8c2027-8525-4d88-8e6a-a8704e133bfa" providerId="ADAL" clId="{24073FBB-0147-49DB-B51B-62524C0D4C75}" dt="2023-06-13T06:40:18.934" v="1078" actId="14100"/>
          <ac:graphicFrameMkLst>
            <pc:docMk/>
            <pc:sldMk cId="3917015769" sldId="313"/>
            <ac:graphicFrameMk id="5" creationId="{3E49EE48-0532-4B46-AD34-997770F6A4E6}"/>
          </ac:graphicFrameMkLst>
        </pc:graphicFrameChg>
        <pc:graphicFrameChg chg="del">
          <ac:chgData name="Di Nitto Marco" userId="6f8c2027-8525-4d88-8e6a-a8704e133bfa" providerId="ADAL" clId="{24073FBB-0147-49DB-B51B-62524C0D4C75}" dt="2023-06-13T06:40:07.725" v="1074" actId="478"/>
          <ac:graphicFrameMkLst>
            <pc:docMk/>
            <pc:sldMk cId="3917015769" sldId="313"/>
            <ac:graphicFrameMk id="13" creationId="{3E49EE48-0532-4B46-AD34-997770F6A4E6}"/>
          </ac:graphicFrameMkLst>
        </pc:graphicFrameChg>
      </pc:sldChg>
      <pc:sldChg chg="modSp mod">
        <pc:chgData name="Di Nitto Marco" userId="6f8c2027-8525-4d88-8e6a-a8704e133bfa" providerId="ADAL" clId="{24073FBB-0147-49DB-B51B-62524C0D4C75}" dt="2023-06-13T06:49:41.403" v="1136" actId="122"/>
        <pc:sldMkLst>
          <pc:docMk/>
          <pc:sldMk cId="4204929107" sldId="314"/>
        </pc:sldMkLst>
        <pc:spChg chg="mod">
          <ac:chgData name="Di Nitto Marco" userId="6f8c2027-8525-4d88-8e6a-a8704e133bfa" providerId="ADAL" clId="{24073FBB-0147-49DB-B51B-62524C0D4C75}" dt="2023-06-13T06:44:21.988" v="1123" actId="20577"/>
          <ac:spMkLst>
            <pc:docMk/>
            <pc:sldMk cId="4204929107" sldId="314"/>
            <ac:spMk id="4" creationId="{13E68997-11FF-4A82-8ABA-578247A80397}"/>
          </ac:spMkLst>
        </pc:spChg>
        <pc:graphicFrameChg chg="mod modGraphic">
          <ac:chgData name="Di Nitto Marco" userId="6f8c2027-8525-4d88-8e6a-a8704e133bfa" providerId="ADAL" clId="{24073FBB-0147-49DB-B51B-62524C0D4C75}" dt="2023-06-13T06:49:41.403" v="1136" actId="122"/>
          <ac:graphicFrameMkLst>
            <pc:docMk/>
            <pc:sldMk cId="4204929107" sldId="314"/>
            <ac:graphicFrameMk id="2" creationId="{00000000-0000-0000-0000-000000000000}"/>
          </ac:graphicFrameMkLst>
        </pc:graphicFrameChg>
      </pc:sldChg>
      <pc:sldChg chg="addSp delSp modSp mod">
        <pc:chgData name="Di Nitto Marco" userId="6f8c2027-8525-4d88-8e6a-a8704e133bfa" providerId="ADAL" clId="{24073FBB-0147-49DB-B51B-62524C0D4C75}" dt="2023-06-13T06:53:14.061" v="1173" actId="20577"/>
        <pc:sldMkLst>
          <pc:docMk/>
          <pc:sldMk cId="659047461" sldId="315"/>
        </pc:sldMkLst>
        <pc:spChg chg="mod">
          <ac:chgData name="Di Nitto Marco" userId="6f8c2027-8525-4d88-8e6a-a8704e133bfa" providerId="ADAL" clId="{24073FBB-0147-49DB-B51B-62524C0D4C75}" dt="2023-06-13T06:53:14.061" v="1173" actId="20577"/>
          <ac:spMkLst>
            <pc:docMk/>
            <pc:sldMk cId="659047461" sldId="315"/>
            <ac:spMk id="4" creationId="{13E68997-11FF-4A82-8ABA-578247A80397}"/>
          </ac:spMkLst>
        </pc:spChg>
        <pc:graphicFrameChg chg="add mod modGraphic">
          <ac:chgData name="Di Nitto Marco" userId="6f8c2027-8525-4d88-8e6a-a8704e133bfa" providerId="ADAL" clId="{24073FBB-0147-49DB-B51B-62524C0D4C75}" dt="2023-06-13T06:53:03.265" v="1168" actId="403"/>
          <ac:graphicFrameMkLst>
            <pc:docMk/>
            <pc:sldMk cId="659047461" sldId="315"/>
            <ac:graphicFrameMk id="6" creationId="{26B5BD98-13ED-4419-8D83-A9A22F6EA0F7}"/>
          </ac:graphicFrameMkLst>
        </pc:graphicFrameChg>
        <pc:picChg chg="del">
          <ac:chgData name="Di Nitto Marco" userId="6f8c2027-8525-4d88-8e6a-a8704e133bfa" providerId="ADAL" clId="{24073FBB-0147-49DB-B51B-62524C0D4C75}" dt="2023-06-13T06:51:49.443" v="1137" actId="478"/>
          <ac:picMkLst>
            <pc:docMk/>
            <pc:sldMk cId="659047461" sldId="315"/>
            <ac:picMk id="5" creationId="{00000000-0000-0000-0000-000000000000}"/>
          </ac:picMkLst>
        </pc:picChg>
      </pc:sldChg>
      <pc:sldChg chg="modSp mod">
        <pc:chgData name="Di Nitto Marco" userId="6f8c2027-8525-4d88-8e6a-a8704e133bfa" providerId="ADAL" clId="{24073FBB-0147-49DB-B51B-62524C0D4C75}" dt="2023-06-13T05:42:54.728" v="487" actId="20577"/>
        <pc:sldMkLst>
          <pc:docMk/>
          <pc:sldMk cId="2615804353" sldId="320"/>
        </pc:sldMkLst>
        <pc:spChg chg="mod">
          <ac:chgData name="Di Nitto Marco" userId="6f8c2027-8525-4d88-8e6a-a8704e133bfa" providerId="ADAL" clId="{24073FBB-0147-49DB-B51B-62524C0D4C75}" dt="2023-06-13T05:42:54.728" v="487" actId="20577"/>
          <ac:spMkLst>
            <pc:docMk/>
            <pc:sldMk cId="2615804353" sldId="320"/>
            <ac:spMk id="7" creationId="{00000000-0000-0000-0000-000000000000}"/>
          </ac:spMkLst>
        </pc:spChg>
      </pc:sldChg>
      <pc:sldChg chg="addSp delSp modSp mod">
        <pc:chgData name="Di Nitto Marco" userId="6f8c2027-8525-4d88-8e6a-a8704e133bfa" providerId="ADAL" clId="{24073FBB-0147-49DB-B51B-62524C0D4C75}" dt="2023-06-13T06:57:50.832" v="1323" actId="22"/>
        <pc:sldMkLst>
          <pc:docMk/>
          <pc:sldMk cId="2449979858" sldId="327"/>
        </pc:sldMkLst>
        <pc:spChg chg="del mod">
          <ac:chgData name="Di Nitto Marco" userId="6f8c2027-8525-4d88-8e6a-a8704e133bfa" providerId="ADAL" clId="{24073FBB-0147-49DB-B51B-62524C0D4C75}" dt="2023-06-13T06:57:50.015" v="1322" actId="478"/>
          <ac:spMkLst>
            <pc:docMk/>
            <pc:sldMk cId="2449979858" sldId="327"/>
            <ac:spMk id="2" creationId="{E26A3C7A-219C-7212-DDA9-C56688DA60A8}"/>
          </ac:spMkLst>
        </pc:spChg>
        <pc:spChg chg="del mod">
          <ac:chgData name="Di Nitto Marco" userId="6f8c2027-8525-4d88-8e6a-a8704e133bfa" providerId="ADAL" clId="{24073FBB-0147-49DB-B51B-62524C0D4C75}" dt="2023-06-13T06:57:50.015" v="1322" actId="478"/>
          <ac:spMkLst>
            <pc:docMk/>
            <pc:sldMk cId="2449979858" sldId="327"/>
            <ac:spMk id="4" creationId="{87342AE4-A913-ACF1-6603-01EDE731811E}"/>
          </ac:spMkLst>
        </pc:spChg>
        <pc:picChg chg="add">
          <ac:chgData name="Di Nitto Marco" userId="6f8c2027-8525-4d88-8e6a-a8704e133bfa" providerId="ADAL" clId="{24073FBB-0147-49DB-B51B-62524C0D4C75}" dt="2023-06-13T06:57:50.832" v="1323" actId="22"/>
          <ac:picMkLst>
            <pc:docMk/>
            <pc:sldMk cId="2449979858" sldId="327"/>
            <ac:picMk id="6" creationId="{DB5DE55D-439D-4834-8A32-CA0C22F7A453}"/>
          </ac:picMkLst>
        </pc:picChg>
        <pc:picChg chg="del">
          <ac:chgData name="Di Nitto Marco" userId="6f8c2027-8525-4d88-8e6a-a8704e133bfa" providerId="ADAL" clId="{24073FBB-0147-49DB-B51B-62524C0D4C75}" dt="2023-06-13T06:57:50.015" v="1322" actId="478"/>
          <ac:picMkLst>
            <pc:docMk/>
            <pc:sldMk cId="2449979858" sldId="327"/>
            <ac:picMk id="7" creationId="{2B13CEB6-0CF3-848E-268D-5EC6814D88B1}"/>
          </ac:picMkLst>
        </pc:picChg>
      </pc:sldChg>
      <pc:sldChg chg="modSp mod">
        <pc:chgData name="Di Nitto Marco" userId="6f8c2027-8525-4d88-8e6a-a8704e133bfa" providerId="ADAL" clId="{24073FBB-0147-49DB-B51B-62524C0D4C75}" dt="2023-06-13T07:06:19.600" v="1338"/>
        <pc:sldMkLst>
          <pc:docMk/>
          <pc:sldMk cId="2928225043" sldId="331"/>
        </pc:sldMkLst>
        <pc:spChg chg="mod">
          <ac:chgData name="Di Nitto Marco" userId="6f8c2027-8525-4d88-8e6a-a8704e133bfa" providerId="ADAL" clId="{24073FBB-0147-49DB-B51B-62524C0D4C75}" dt="2023-06-13T07:06:19.600" v="1338"/>
          <ac:spMkLst>
            <pc:docMk/>
            <pc:sldMk cId="2928225043" sldId="331"/>
            <ac:spMk id="2" creationId="{70A42DAD-2A37-46E1-1B7B-D7F94271E6B2}"/>
          </ac:spMkLst>
        </pc:spChg>
      </pc:sldChg>
      <pc:sldChg chg="modSp del mod">
        <pc:chgData name="Di Nitto Marco" userId="6f8c2027-8525-4d88-8e6a-a8704e133bfa" providerId="ADAL" clId="{24073FBB-0147-49DB-B51B-62524C0D4C75}" dt="2023-06-13T07:19:46.243" v="2403" actId="47"/>
        <pc:sldMkLst>
          <pc:docMk/>
          <pc:sldMk cId="301390892" sldId="332"/>
        </pc:sldMkLst>
        <pc:spChg chg="mod">
          <ac:chgData name="Di Nitto Marco" userId="6f8c2027-8525-4d88-8e6a-a8704e133bfa" providerId="ADAL" clId="{24073FBB-0147-49DB-B51B-62524C0D4C75}" dt="2023-06-13T07:06:21.177" v="1339"/>
          <ac:spMkLst>
            <pc:docMk/>
            <pc:sldMk cId="301390892" sldId="332"/>
            <ac:spMk id="2" creationId="{70A42DAD-2A37-46E1-1B7B-D7F94271E6B2}"/>
          </ac:spMkLst>
        </pc:spChg>
        <pc:spChg chg="mod">
          <ac:chgData name="Di Nitto Marco" userId="6f8c2027-8525-4d88-8e6a-a8704e133bfa" providerId="ADAL" clId="{24073FBB-0147-49DB-B51B-62524C0D4C75}" dt="2023-06-13T07:04:34.680" v="1335" actId="20577"/>
          <ac:spMkLst>
            <pc:docMk/>
            <pc:sldMk cId="301390892" sldId="332"/>
            <ac:spMk id="3" creationId="{FB20DB20-552D-A326-DE5A-F9A834DCF3DC}"/>
          </ac:spMkLst>
        </pc:spChg>
      </pc:sldChg>
      <pc:sldChg chg="modSp mod">
        <pc:chgData name="Di Nitto Marco" userId="6f8c2027-8525-4d88-8e6a-a8704e133bfa" providerId="ADAL" clId="{24073FBB-0147-49DB-B51B-62524C0D4C75}" dt="2023-06-13T06:21:10.200" v="1001" actId="20577"/>
        <pc:sldMkLst>
          <pc:docMk/>
          <pc:sldMk cId="687845080" sldId="333"/>
        </pc:sldMkLst>
        <pc:spChg chg="mod">
          <ac:chgData name="Di Nitto Marco" userId="6f8c2027-8525-4d88-8e6a-a8704e133bfa" providerId="ADAL" clId="{24073FBB-0147-49DB-B51B-62524C0D4C75}" dt="2023-06-13T06:20:29.241" v="991" actId="20577"/>
          <ac:spMkLst>
            <pc:docMk/>
            <pc:sldMk cId="687845080" sldId="333"/>
            <ac:spMk id="3" creationId="{1FA2D478-43F9-414E-BE47-F3AC4BC5FE1B}"/>
          </ac:spMkLst>
        </pc:spChg>
        <pc:spChg chg="mod">
          <ac:chgData name="Di Nitto Marco" userId="6f8c2027-8525-4d88-8e6a-a8704e133bfa" providerId="ADAL" clId="{24073FBB-0147-49DB-B51B-62524C0D4C75}" dt="2023-06-13T06:21:10.200" v="1001" actId="20577"/>
          <ac:spMkLst>
            <pc:docMk/>
            <pc:sldMk cId="687845080" sldId="333"/>
            <ac:spMk id="4" creationId="{13E68997-11FF-4A82-8ABA-578247A80397}"/>
          </ac:spMkLst>
        </pc:spChg>
        <pc:spChg chg="mod">
          <ac:chgData name="Di Nitto Marco" userId="6f8c2027-8525-4d88-8e6a-a8704e133bfa" providerId="ADAL" clId="{24073FBB-0147-49DB-B51B-62524C0D4C75}" dt="2023-06-13T06:18:43.929" v="944" actId="1076"/>
          <ac:spMkLst>
            <pc:docMk/>
            <pc:sldMk cId="687845080" sldId="333"/>
            <ac:spMk id="6" creationId="{7DCC1B02-C2C3-4D8B-D2C9-09FEDA539756}"/>
          </ac:spMkLst>
        </pc:spChg>
        <pc:spChg chg="mod">
          <ac:chgData name="Di Nitto Marco" userId="6f8c2027-8525-4d88-8e6a-a8704e133bfa" providerId="ADAL" clId="{24073FBB-0147-49DB-B51B-62524C0D4C75}" dt="2023-06-13T06:20:39.878" v="992" actId="6549"/>
          <ac:spMkLst>
            <pc:docMk/>
            <pc:sldMk cId="687845080" sldId="333"/>
            <ac:spMk id="8" creationId="{18BDC797-B3E2-4B91-AFD9-580BE61531FF}"/>
          </ac:spMkLst>
        </pc:spChg>
        <pc:spChg chg="mod">
          <ac:chgData name="Di Nitto Marco" userId="6f8c2027-8525-4d88-8e6a-a8704e133bfa" providerId="ADAL" clId="{24073FBB-0147-49DB-B51B-62524C0D4C75}" dt="2023-06-13T06:18:43.929" v="944" actId="1076"/>
          <ac:spMkLst>
            <pc:docMk/>
            <pc:sldMk cId="687845080" sldId="333"/>
            <ac:spMk id="10" creationId="{9249654B-D353-5D27-4EC7-CE9D70FE54E8}"/>
          </ac:spMkLst>
        </pc:spChg>
      </pc:sldChg>
      <pc:sldChg chg="del">
        <pc:chgData name="Di Nitto Marco" userId="6f8c2027-8525-4d88-8e6a-a8704e133bfa" providerId="ADAL" clId="{24073FBB-0147-49DB-B51B-62524C0D4C75}" dt="2023-06-13T07:02:50.780" v="1324" actId="47"/>
        <pc:sldMkLst>
          <pc:docMk/>
          <pc:sldMk cId="3670283755" sldId="335"/>
        </pc:sldMkLst>
      </pc:sldChg>
      <pc:sldChg chg="modSp mod">
        <pc:chgData name="Di Nitto Marco" userId="6f8c2027-8525-4d88-8e6a-a8704e133bfa" providerId="ADAL" clId="{24073FBB-0147-49DB-B51B-62524C0D4C75}" dt="2023-06-13T07:03:10.203" v="1331" actId="6549"/>
        <pc:sldMkLst>
          <pc:docMk/>
          <pc:sldMk cId="1512229094" sldId="337"/>
        </pc:sldMkLst>
        <pc:spChg chg="mod">
          <ac:chgData name="Di Nitto Marco" userId="6f8c2027-8525-4d88-8e6a-a8704e133bfa" providerId="ADAL" clId="{24073FBB-0147-49DB-B51B-62524C0D4C75}" dt="2023-06-13T07:03:10.203" v="1331" actId="6549"/>
          <ac:spMkLst>
            <pc:docMk/>
            <pc:sldMk cId="1512229094" sldId="337"/>
            <ac:spMk id="4" creationId="{18BDC797-B3E2-4B91-AFD9-580BE61531FF}"/>
          </ac:spMkLst>
        </pc:spChg>
      </pc:sldChg>
      <pc:sldChg chg="addSp delSp modSp new mod">
        <pc:chgData name="Di Nitto Marco" userId="6f8c2027-8525-4d88-8e6a-a8704e133bfa" providerId="ADAL" clId="{24073FBB-0147-49DB-B51B-62524C0D4C75}" dt="2023-06-13T05:47:23.969" v="755" actId="14100"/>
        <pc:sldMkLst>
          <pc:docMk/>
          <pc:sldMk cId="3956998766" sldId="338"/>
        </pc:sldMkLst>
        <pc:spChg chg="del">
          <ac:chgData name="Di Nitto Marco" userId="6f8c2027-8525-4d88-8e6a-a8704e133bfa" providerId="ADAL" clId="{24073FBB-0147-49DB-B51B-62524C0D4C75}" dt="2023-06-13T05:36:14.797" v="206" actId="478"/>
          <ac:spMkLst>
            <pc:docMk/>
            <pc:sldMk cId="3956998766" sldId="338"/>
            <ac:spMk id="2" creationId="{285DA5B5-3689-42FE-A776-C8D020CBB653}"/>
          </ac:spMkLst>
        </pc:spChg>
        <pc:spChg chg="add mod">
          <ac:chgData name="Di Nitto Marco" userId="6f8c2027-8525-4d88-8e6a-a8704e133bfa" providerId="ADAL" clId="{24073FBB-0147-49DB-B51B-62524C0D4C75}" dt="2023-06-13T05:47:23.969" v="755" actId="14100"/>
          <ac:spMkLst>
            <pc:docMk/>
            <pc:sldMk cId="3956998766" sldId="338"/>
            <ac:spMk id="3" creationId="{DBCD5F4A-6C12-4B48-AA65-A99D8142BF7D}"/>
          </ac:spMkLst>
        </pc:spChg>
        <pc:spChg chg="add mod">
          <ac:chgData name="Di Nitto Marco" userId="6f8c2027-8525-4d88-8e6a-a8704e133bfa" providerId="ADAL" clId="{24073FBB-0147-49DB-B51B-62524C0D4C75}" dt="2023-06-13T05:38:43.440" v="341" actId="1076"/>
          <ac:spMkLst>
            <pc:docMk/>
            <pc:sldMk cId="3956998766" sldId="338"/>
            <ac:spMk id="4" creationId="{DECE1671-4A7E-4DB3-B223-00376B0D530B}"/>
          </ac:spMkLst>
        </pc:spChg>
        <pc:spChg chg="add mod">
          <ac:chgData name="Di Nitto Marco" userId="6f8c2027-8525-4d88-8e6a-a8704e133bfa" providerId="ADAL" clId="{24073FBB-0147-49DB-B51B-62524C0D4C75}" dt="2023-06-13T05:39:12.325" v="350" actId="2085"/>
          <ac:spMkLst>
            <pc:docMk/>
            <pc:sldMk cId="3956998766" sldId="338"/>
            <ac:spMk id="5" creationId="{02973A34-0D8F-436D-B471-6C00035E3950}"/>
          </ac:spMkLst>
        </pc:spChg>
        <pc:spChg chg="add mod">
          <ac:chgData name="Di Nitto Marco" userId="6f8c2027-8525-4d88-8e6a-a8704e133bfa" providerId="ADAL" clId="{24073FBB-0147-49DB-B51B-62524C0D4C75}" dt="2023-06-13T05:38:47.533" v="343" actId="1076"/>
          <ac:spMkLst>
            <pc:docMk/>
            <pc:sldMk cId="3956998766" sldId="338"/>
            <ac:spMk id="6" creationId="{B56ED676-7843-4D11-B75B-798CF786A063}"/>
          </ac:spMkLst>
        </pc:spChg>
        <pc:spChg chg="add mod">
          <ac:chgData name="Di Nitto Marco" userId="6f8c2027-8525-4d88-8e6a-a8704e133bfa" providerId="ADAL" clId="{24073FBB-0147-49DB-B51B-62524C0D4C75}" dt="2023-06-13T05:39:14.559" v="351" actId="2085"/>
          <ac:spMkLst>
            <pc:docMk/>
            <pc:sldMk cId="3956998766" sldId="338"/>
            <ac:spMk id="7" creationId="{56E2BCAE-9E71-4688-BC20-CF7652139B3D}"/>
          </ac:spMkLst>
        </pc:spChg>
        <pc:spChg chg="add del mod">
          <ac:chgData name="Di Nitto Marco" userId="6f8c2027-8525-4d88-8e6a-a8704e133bfa" providerId="ADAL" clId="{24073FBB-0147-49DB-B51B-62524C0D4C75}" dt="2023-06-13T05:40:25.404" v="388" actId="478"/>
          <ac:spMkLst>
            <pc:docMk/>
            <pc:sldMk cId="3956998766" sldId="338"/>
            <ac:spMk id="14" creationId="{60932DC6-6D64-4083-9C3F-0317CDE3655E}"/>
          </ac:spMkLst>
        </pc:spChg>
        <pc:spChg chg="add mod">
          <ac:chgData name="Di Nitto Marco" userId="6f8c2027-8525-4d88-8e6a-a8704e133bfa" providerId="ADAL" clId="{24073FBB-0147-49DB-B51B-62524C0D4C75}" dt="2023-06-13T05:42:13.613" v="477" actId="1076"/>
          <ac:spMkLst>
            <pc:docMk/>
            <pc:sldMk cId="3956998766" sldId="338"/>
            <ac:spMk id="15" creationId="{02D1BDED-C69E-424E-A910-F59545EB8659}"/>
          </ac:spMkLst>
        </pc:spChg>
        <pc:spChg chg="add mod">
          <ac:chgData name="Di Nitto Marco" userId="6f8c2027-8525-4d88-8e6a-a8704e133bfa" providerId="ADAL" clId="{24073FBB-0147-49DB-B51B-62524C0D4C75}" dt="2023-06-13T05:47:01.583" v="747" actId="1076"/>
          <ac:spMkLst>
            <pc:docMk/>
            <pc:sldMk cId="3956998766" sldId="338"/>
            <ac:spMk id="16" creationId="{CDC8AC29-8FD7-48C1-B983-C2DE26B8E484}"/>
          </ac:spMkLst>
        </pc:spChg>
        <pc:spChg chg="add del mod">
          <ac:chgData name="Di Nitto Marco" userId="6f8c2027-8525-4d88-8e6a-a8704e133bfa" providerId="ADAL" clId="{24073FBB-0147-49DB-B51B-62524C0D4C75}" dt="2023-06-13T05:43:28.571" v="532"/>
          <ac:spMkLst>
            <pc:docMk/>
            <pc:sldMk cId="3956998766" sldId="338"/>
            <ac:spMk id="21" creationId="{D9E976D8-548D-4111-A98C-3502E396BE36}"/>
          </ac:spMkLst>
        </pc:spChg>
        <pc:spChg chg="add del mod">
          <ac:chgData name="Di Nitto Marco" userId="6f8c2027-8525-4d88-8e6a-a8704e133bfa" providerId="ADAL" clId="{24073FBB-0147-49DB-B51B-62524C0D4C75}" dt="2023-06-13T05:43:28.571" v="532"/>
          <ac:spMkLst>
            <pc:docMk/>
            <pc:sldMk cId="3956998766" sldId="338"/>
            <ac:spMk id="22" creationId="{95E2B362-B522-41A1-AD38-A3CB42296322}"/>
          </ac:spMkLst>
        </pc:spChg>
        <pc:spChg chg="add del mod">
          <ac:chgData name="Di Nitto Marco" userId="6f8c2027-8525-4d88-8e6a-a8704e133bfa" providerId="ADAL" clId="{24073FBB-0147-49DB-B51B-62524C0D4C75}" dt="2023-06-13T05:43:33.929" v="534"/>
          <ac:spMkLst>
            <pc:docMk/>
            <pc:sldMk cId="3956998766" sldId="338"/>
            <ac:spMk id="23" creationId="{AAAC0188-5191-4159-AFE9-A44FDC800E5F}"/>
          </ac:spMkLst>
        </pc:spChg>
        <pc:spChg chg="add del mod">
          <ac:chgData name="Di Nitto Marco" userId="6f8c2027-8525-4d88-8e6a-a8704e133bfa" providerId="ADAL" clId="{24073FBB-0147-49DB-B51B-62524C0D4C75}" dt="2023-06-13T05:43:33.929" v="534"/>
          <ac:spMkLst>
            <pc:docMk/>
            <pc:sldMk cId="3956998766" sldId="338"/>
            <ac:spMk id="24" creationId="{B24C0024-0031-4BFD-984E-4FA8AE219DED}"/>
          </ac:spMkLst>
        </pc:spChg>
        <pc:spChg chg="add mod">
          <ac:chgData name="Di Nitto Marco" userId="6f8c2027-8525-4d88-8e6a-a8704e133bfa" providerId="ADAL" clId="{24073FBB-0147-49DB-B51B-62524C0D4C75}" dt="2023-06-13T05:44:52.551" v="603" actId="20577"/>
          <ac:spMkLst>
            <pc:docMk/>
            <pc:sldMk cId="3956998766" sldId="338"/>
            <ac:spMk id="25" creationId="{713E1569-24FD-4829-BC2E-DE8C38B200E6}"/>
          </ac:spMkLst>
        </pc:spChg>
        <pc:spChg chg="add mod">
          <ac:chgData name="Di Nitto Marco" userId="6f8c2027-8525-4d88-8e6a-a8704e133bfa" providerId="ADAL" clId="{24073FBB-0147-49DB-B51B-62524C0D4C75}" dt="2023-06-13T05:45:55.177" v="706" actId="20577"/>
          <ac:spMkLst>
            <pc:docMk/>
            <pc:sldMk cId="3956998766" sldId="338"/>
            <ac:spMk id="26" creationId="{831AA62E-B313-4C8A-9F5F-92FF813120C9}"/>
          </ac:spMkLst>
        </pc:spChg>
        <pc:cxnChg chg="add mod">
          <ac:chgData name="Di Nitto Marco" userId="6f8c2027-8525-4d88-8e6a-a8704e133bfa" providerId="ADAL" clId="{24073FBB-0147-49DB-B51B-62524C0D4C75}" dt="2023-06-13T05:43:23.041" v="530" actId="14100"/>
          <ac:cxnSpMkLst>
            <pc:docMk/>
            <pc:sldMk cId="3956998766" sldId="338"/>
            <ac:cxnSpMk id="9" creationId="{BDAAFB32-49EF-40DC-88AB-C7F56465957D}"/>
          </ac:cxnSpMkLst>
        </pc:cxnChg>
        <pc:cxnChg chg="add del mod">
          <ac:chgData name="Di Nitto Marco" userId="6f8c2027-8525-4d88-8e6a-a8704e133bfa" providerId="ADAL" clId="{24073FBB-0147-49DB-B51B-62524C0D4C75}" dt="2023-06-13T05:44:52.051" v="600" actId="20577"/>
          <ac:cxnSpMkLst>
            <pc:docMk/>
            <pc:sldMk cId="3956998766" sldId="338"/>
            <ac:cxnSpMk id="10" creationId="{26394938-FE2E-4C43-A0EA-38338AF86195}"/>
          </ac:cxnSpMkLst>
        </pc:cxnChg>
        <pc:cxnChg chg="add mod">
          <ac:chgData name="Di Nitto Marco" userId="6f8c2027-8525-4d88-8e6a-a8704e133bfa" providerId="ADAL" clId="{24073FBB-0147-49DB-B51B-62524C0D4C75}" dt="2023-06-13T05:47:01.583" v="747" actId="1076"/>
          <ac:cxnSpMkLst>
            <pc:docMk/>
            <pc:sldMk cId="3956998766" sldId="338"/>
            <ac:cxnSpMk id="17" creationId="{63F0C2A4-7464-4CBE-A524-4E01857230E1}"/>
          </ac:cxnSpMkLst>
        </pc:cxnChg>
        <pc:cxnChg chg="add mod">
          <ac:chgData name="Di Nitto Marco" userId="6f8c2027-8525-4d88-8e6a-a8704e133bfa" providerId="ADAL" clId="{24073FBB-0147-49DB-B51B-62524C0D4C75}" dt="2023-06-13T05:45:52.678" v="689" actId="20577"/>
          <ac:cxnSpMkLst>
            <pc:docMk/>
            <pc:sldMk cId="3956998766" sldId="338"/>
            <ac:cxnSpMk id="27" creationId="{DF3754B1-35E1-407E-AB8E-D8954DAF4F3C}"/>
          </ac:cxnSpMkLst>
        </pc:cxnChg>
      </pc:sldChg>
      <pc:sldChg chg="addSp modSp new mod">
        <pc:chgData name="Di Nitto Marco" userId="6f8c2027-8525-4d88-8e6a-a8704e133bfa" providerId="ADAL" clId="{24073FBB-0147-49DB-B51B-62524C0D4C75}" dt="2023-06-13T07:17:25.826" v="2402" actId="115"/>
        <pc:sldMkLst>
          <pc:docMk/>
          <pc:sldMk cId="2548701202" sldId="339"/>
        </pc:sldMkLst>
        <pc:spChg chg="add mod">
          <ac:chgData name="Di Nitto Marco" userId="6f8c2027-8525-4d88-8e6a-a8704e133bfa" providerId="ADAL" clId="{24073FBB-0147-49DB-B51B-62524C0D4C75}" dt="2023-06-13T07:06:59.127" v="1378" actId="20577"/>
          <ac:spMkLst>
            <pc:docMk/>
            <pc:sldMk cId="2548701202" sldId="339"/>
            <ac:spMk id="2" creationId="{336CE14A-FCB8-432B-BE83-57EA9EFD8886}"/>
          </ac:spMkLst>
        </pc:spChg>
        <pc:spChg chg="add mod">
          <ac:chgData name="Di Nitto Marco" userId="6f8c2027-8525-4d88-8e6a-a8704e133bfa" providerId="ADAL" clId="{24073FBB-0147-49DB-B51B-62524C0D4C75}" dt="2023-06-13T07:17:25.826" v="2402" actId="115"/>
          <ac:spMkLst>
            <pc:docMk/>
            <pc:sldMk cId="2548701202" sldId="339"/>
            <ac:spMk id="3" creationId="{2F36003E-8AE7-4C37-ABC2-0FFE20D3EA90}"/>
          </ac:spMkLst>
        </pc:spChg>
      </pc:sldChg>
      <pc:sldChg chg="new del">
        <pc:chgData name="Di Nitto Marco" userId="6f8c2027-8525-4d88-8e6a-a8704e133bfa" providerId="ADAL" clId="{24073FBB-0147-49DB-B51B-62524C0D4C75}" dt="2023-06-13T07:06:41.084" v="1342" actId="47"/>
        <pc:sldMkLst>
          <pc:docMk/>
          <pc:sldMk cId="980176665" sldId="34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1D82F-9908-403D-A914-CC529EF42695}" type="datetimeFigureOut">
              <a:rPr lang="it-IT" smtClean="0"/>
              <a:t>26/06/2023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F8B612-100A-4410-B1A0-02759EEAF8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1959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F8B612-100A-4410-B1A0-02759EEAF8F1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1941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F8B612-100A-4410-B1A0-02759EEAF8F1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08101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F8B612-100A-4410-B1A0-02759EEAF8F1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19643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F8B612-100A-4410-B1A0-02759EEAF8F1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92144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F8B612-100A-4410-B1A0-02759EEAF8F1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5724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100" b="0" i="0" u="none" strike="noStrike" kern="1200" baseline="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Il </a:t>
            </a:r>
            <a:r>
              <a:rPr lang="it-IT" sz="1100" b="1" i="0" u="none" strike="noStrike" kern="1200" baseline="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panel</a:t>
            </a:r>
            <a:r>
              <a:rPr lang="it-IT" sz="1100" b="0" i="0" u="none" strike="noStrike" kern="1200" baseline="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 (multidisciplinare e </a:t>
            </a:r>
            <a:r>
              <a:rPr lang="it-IT" sz="1100" b="0" i="0" u="none" strike="noStrike" kern="1200" baseline="0" dirty="0" err="1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multiprofessionale</a:t>
            </a:r>
            <a:r>
              <a:rPr lang="it-IT" sz="1100" b="0" i="0" u="none" strike="noStrike" kern="1200" baseline="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) decide collegialmente e, se necessario, con votazione, la </a:t>
            </a:r>
            <a:r>
              <a:rPr lang="it-IT" sz="1100" b="1" i="0" u="none" strike="noStrike" kern="1200" baseline="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lista dei quesiti</a:t>
            </a:r>
            <a:r>
              <a:rPr lang="it-IT" sz="1100" b="0" i="0" u="none" strike="noStrike" kern="1200" baseline="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, formulati secondo il </a:t>
            </a:r>
            <a:r>
              <a:rPr lang="it-IT" sz="1100" b="1" i="0" u="none" strike="noStrike" kern="1200" baseline="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modello PICO </a:t>
            </a:r>
          </a:p>
          <a:p>
            <a:r>
              <a:rPr lang="it-IT" sz="1100" b="0" i="0" u="none" strike="noStrike" kern="1200" baseline="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Es: il farmaco A (</a:t>
            </a:r>
            <a:r>
              <a:rPr lang="it-IT" sz="1100" b="1" i="0" u="none" strike="noStrike" kern="1200" baseline="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I</a:t>
            </a:r>
            <a:r>
              <a:rPr lang="it-IT" sz="1100" b="0" i="0" u="none" strike="noStrike" kern="1200" baseline="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) è più efficace di quello B (</a:t>
            </a:r>
            <a:r>
              <a:rPr lang="it-IT" sz="1100" b="1" i="0" u="none" strike="noStrike" kern="1200" baseline="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C</a:t>
            </a:r>
            <a:r>
              <a:rPr lang="it-IT" sz="1100" b="0" i="0" u="none" strike="noStrike" kern="1200" baseline="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) nel trattare le polmoniti nosocomiali (</a:t>
            </a:r>
            <a:r>
              <a:rPr lang="it-IT" sz="1100" b="1" i="0" u="none" strike="noStrike" kern="1200" baseline="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O</a:t>
            </a:r>
            <a:r>
              <a:rPr lang="it-IT" sz="1100" b="0" i="0" u="none" strike="noStrike" kern="1200" baseline="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) negli anziani (</a:t>
            </a:r>
            <a:r>
              <a:rPr lang="it-IT" sz="1100" b="1" i="0" u="none" strike="noStrike" kern="1200" baseline="0" dirty="0" err="1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P</a:t>
            </a:r>
            <a:r>
              <a:rPr lang="it-IT" sz="1100" b="0" i="0" u="none" strike="noStrike" kern="1200" baseline="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)</a:t>
            </a:r>
          </a:p>
          <a:p>
            <a:endParaRPr lang="it-IT" sz="1100" b="0" i="0" u="none" strike="noStrike" kern="1200" baseline="0" dirty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endParaRPr>
          </a:p>
          <a:p>
            <a:r>
              <a:rPr lang="it-IT" sz="1100" b="0" i="0" u="none" strike="noStrike" kern="1200" baseline="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Per ogni quesito si </a:t>
            </a:r>
            <a:r>
              <a:rPr lang="it-IT" sz="1100" b="1" i="0" u="none" strike="noStrike" kern="1200" baseline="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scelgono gli </a:t>
            </a:r>
            <a:r>
              <a:rPr lang="it-IT" sz="1100" b="1" i="0" u="none" strike="noStrike" kern="1200" baseline="0" dirty="0" err="1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oucome</a:t>
            </a:r>
            <a:r>
              <a:rPr lang="it-IT" sz="1100" b="1" i="0" u="none" strike="noStrike" kern="1200" baseline="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it-IT" sz="1100" b="0" i="0" u="none" strike="noStrike" kern="1200" baseline="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e</a:t>
            </a:r>
            <a:r>
              <a:rPr lang="it-IT" sz="1100" b="1" i="0" u="none" strike="noStrike" kern="1200" baseline="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it-IT" sz="1100" b="0" i="0" u="none" strike="noStrike" kern="1200" baseline="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se ne </a:t>
            </a:r>
            <a:r>
              <a:rPr lang="it-IT" sz="1100" b="1" i="0" u="none" strike="noStrike" kern="1200" baseline="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valuta l’importanza</a:t>
            </a:r>
          </a:p>
          <a:p>
            <a:endParaRPr lang="it-IT" sz="1100" b="1" i="0" u="none" strike="noStrike" kern="1200" baseline="0" dirty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endParaRPr>
          </a:p>
          <a:p>
            <a:r>
              <a:rPr lang="it-IT" sz="1100" b="1" i="0" u="none" strike="noStrike" kern="1200" baseline="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Revisione delle letteratura </a:t>
            </a:r>
            <a:r>
              <a:rPr lang="it-IT" sz="1100" b="0" i="0" u="none" strike="noStrike" kern="1200" baseline="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per ricercare le </a:t>
            </a:r>
            <a:r>
              <a:rPr lang="it-IT" sz="1100" b="1" i="0" u="none" strike="noStrike" kern="1200" baseline="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prove per ogni </a:t>
            </a:r>
            <a:r>
              <a:rPr lang="it-IT" sz="1100" b="1" i="0" u="none" strike="noStrike" kern="1200" baseline="0" dirty="0" err="1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outcome</a:t>
            </a:r>
            <a:endParaRPr lang="it-IT" sz="1100" b="1" i="0" u="none" strike="noStrike" kern="1200" baseline="0" dirty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endParaRPr>
          </a:p>
          <a:p>
            <a:endParaRPr lang="it-IT" sz="1100" b="1" i="0" u="none" strike="noStrike" kern="1200" baseline="0" dirty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endParaRPr>
          </a:p>
          <a:p>
            <a:r>
              <a:rPr lang="it-IT" sz="1100" b="0" i="0" u="none" strike="noStrike" kern="1200" baseline="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Creazione delle</a:t>
            </a:r>
            <a:r>
              <a:rPr lang="it-IT" sz="1100" b="1" i="0" u="none" strike="noStrike" kern="1200" baseline="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 tabelle di sintesi delle evidenze</a:t>
            </a:r>
          </a:p>
          <a:p>
            <a:endParaRPr lang="it-IT" sz="1100" b="1" i="0" u="none" strike="noStrike" kern="1200" baseline="0" dirty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endParaRPr>
          </a:p>
          <a:p>
            <a:r>
              <a:rPr lang="it-IT" sz="1100" b="0" i="0" u="none" strike="noStrike" kern="1200" baseline="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Si</a:t>
            </a:r>
            <a:r>
              <a:rPr lang="it-IT" sz="1100" b="1" i="0" u="none" strike="noStrike" kern="1200" baseline="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 valuta la qualità delle evidenze per ogni </a:t>
            </a:r>
            <a:r>
              <a:rPr lang="it-IT" sz="1100" b="1" i="0" u="none" strike="noStrike" kern="1200" baseline="0" dirty="0" err="1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outcome</a:t>
            </a:r>
            <a:endParaRPr lang="it-IT" sz="1100" b="1" i="0" u="none" strike="noStrike" kern="1200" baseline="0" dirty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endParaRPr>
          </a:p>
          <a:p>
            <a:endParaRPr lang="it-IT" sz="1100" b="1" i="0" u="none" strike="noStrike" kern="1200" baseline="0" dirty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endParaRPr>
          </a:p>
          <a:p>
            <a:r>
              <a:rPr lang="it-IT" sz="1100" b="0" i="0" u="none" strike="noStrike" kern="1200" baseline="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La qualità iniziale più alta è per gli RCT può </a:t>
            </a:r>
            <a:r>
              <a:rPr lang="it-IT" sz="1100" b="1" i="0" u="none" strike="noStrike" kern="1200" baseline="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diminuire</a:t>
            </a:r>
            <a:r>
              <a:rPr lang="it-IT" sz="1100" b="0" i="0" u="none" strike="noStrike" kern="1200" baseline="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 per l’azione di </a:t>
            </a:r>
            <a:r>
              <a:rPr lang="it-IT" sz="1100" b="1" i="0" u="none" strike="noStrike" kern="1200" baseline="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5 fattori</a:t>
            </a:r>
            <a:r>
              <a:rPr lang="it-IT" sz="1100" b="0" i="0" u="none" strike="noStrike" kern="1200" baseline="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:</a:t>
            </a:r>
          </a:p>
          <a:p>
            <a:pPr marL="171450" indent="-171450">
              <a:buFont typeface="Arial"/>
              <a:buChar char="•"/>
            </a:pPr>
            <a:r>
              <a:rPr lang="it-IT" sz="1100" b="1" i="0" u="none" strike="noStrike" kern="1200" baseline="0" dirty="0" err="1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bias</a:t>
            </a:r>
            <a:r>
              <a:rPr lang="it-IT" sz="1100" b="0" i="0" u="none" strike="noStrike" kern="1200" baseline="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 (di selezione, mancanza di cecità, ampie perdite al follow-up, reporting </a:t>
            </a:r>
            <a:r>
              <a:rPr lang="it-IT" sz="1100" b="0" i="0" u="none" strike="noStrike" kern="1200" baseline="0" dirty="0" err="1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bias</a:t>
            </a:r>
            <a:r>
              <a:rPr lang="it-IT" sz="1100" b="0" i="0" u="none" strike="noStrike" kern="1200" baseline="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, pubblicazione, </a:t>
            </a:r>
            <a:r>
              <a:rPr lang="it-IT" sz="1100" b="0" i="0" u="none" strike="noStrike" kern="1200" baseline="0" dirty="0" err="1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ecc</a:t>
            </a:r>
            <a:r>
              <a:rPr lang="it-IT" sz="1100" b="0" i="0" u="none" strike="noStrike" kern="1200" baseline="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), </a:t>
            </a:r>
          </a:p>
          <a:p>
            <a:pPr marL="171450" indent="-171450">
              <a:buFont typeface="Arial"/>
              <a:buChar char="•"/>
            </a:pPr>
            <a:r>
              <a:rPr lang="it-IT" sz="1100" b="1" i="0" u="none" strike="noStrike" kern="1200" baseline="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eterogeneità</a:t>
            </a:r>
            <a:r>
              <a:rPr lang="it-IT" sz="1100" b="0" i="0" u="none" strike="noStrike" kern="1200" baseline="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 tra gli studi. Indica la variabilità nelle stime di efficacia degli studi inclusi, che può essere dovuta sia a differenze cliniche e metodologiche nella conduzione degli studi stessi sia all’effetto del caso. Ecco alcune domande da porsi nel valutare gli studi:</a:t>
            </a:r>
          </a:p>
          <a:p>
            <a:pPr marL="628554" lvl="1" indent="-171450">
              <a:buFont typeface="Arial"/>
              <a:buChar char="•"/>
            </a:pPr>
            <a:r>
              <a:rPr lang="it-IT" sz="1100" b="0" i="0" u="none" strike="noStrike" kern="1200" baseline="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in alcuni sottogruppi di pazienti si manifestano effetti diversi?</a:t>
            </a:r>
          </a:p>
          <a:p>
            <a:pPr marL="628554" lvl="1" indent="-171450">
              <a:buFont typeface="Arial"/>
              <a:buChar char="•"/>
            </a:pPr>
            <a:r>
              <a:rPr lang="it-IT" sz="1100" b="0" i="0" u="none" strike="noStrike" kern="1200" baseline="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nei diversi studi l’intervento in studio è lo stesso?</a:t>
            </a:r>
          </a:p>
          <a:p>
            <a:pPr marL="628554" lvl="1" indent="-171450">
              <a:buFont typeface="Arial"/>
              <a:buChar char="•"/>
            </a:pPr>
            <a:r>
              <a:rPr lang="it-IT" sz="1100" b="0" i="0" u="none" strike="noStrike" kern="1200" baseline="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nei diversi studi gli esiti valutati sono gli stessi?</a:t>
            </a:r>
          </a:p>
          <a:p>
            <a:pPr marL="628554" lvl="1" indent="-171450">
              <a:buFont typeface="Arial"/>
              <a:buChar char="•"/>
            </a:pPr>
            <a:r>
              <a:rPr lang="it-IT" sz="1100" b="0" i="0" u="none" strike="noStrike" kern="1200" baseline="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gli studi sono stati condotti nella stessa maniera?</a:t>
            </a:r>
          </a:p>
          <a:p>
            <a:pPr marL="171450" indent="-171450">
              <a:buFont typeface="Arial"/>
              <a:buChar char="•"/>
            </a:pPr>
            <a:r>
              <a:rPr lang="it-IT" sz="1100" b="1" i="0" u="none" strike="noStrike" kern="1200" baseline="0" dirty="0" err="1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indirecteness</a:t>
            </a:r>
            <a:r>
              <a:rPr lang="it-IT" sz="1100" b="0" i="0" u="none" strike="noStrike" kern="1200" baseline="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 riguarda la non diretta trasferibilità dei risultati al contesto di interesse per la scarsa aderenza degli studi individuati al nostro PICO.</a:t>
            </a:r>
          </a:p>
          <a:p>
            <a:r>
              <a:rPr lang="it-IT" sz="1100" b="0" i="0" u="none" strike="noStrike" kern="1200" baseline="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    confronto indiretto: non si hanno studi che confrontano direttamente A con B ma solo studi che confrontano A con C e B con C.</a:t>
            </a:r>
          </a:p>
          <a:p>
            <a:r>
              <a:rPr lang="it-IT" sz="1100" b="0" i="0" u="none" strike="noStrike" kern="1200" baseline="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   I dati estratti da questi studi permettono un confronto indiretto di A e B, ma la qualità della prova sarà ridotta;</a:t>
            </a:r>
          </a:p>
          <a:p>
            <a:pPr marL="171450" indent="-171450">
              <a:buFont typeface="Arial"/>
              <a:buChar char="•"/>
            </a:pPr>
            <a:r>
              <a:rPr lang="it-IT" sz="1100" b="1" i="0" u="none" strike="noStrike" kern="1200" baseline="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Imprecisione</a:t>
            </a:r>
            <a:r>
              <a:rPr lang="it-IT" sz="1100" b="0" i="0" u="none" strike="noStrike" kern="1200" baseline="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, IC molto ampi, l’intervallo di confidenza al 95% intorno alla stima dell’effetto include anche il non effetto.</a:t>
            </a:r>
          </a:p>
          <a:p>
            <a:endParaRPr lang="it-IT" sz="1100" b="0" i="0" u="none" strike="noStrike" kern="1200" baseline="0" dirty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endParaRPr>
          </a:p>
          <a:p>
            <a:r>
              <a:rPr lang="it-IT" sz="1100" b="0" i="0" u="none" strike="noStrike" kern="1200" baseline="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Per gli studi osservazionali </a:t>
            </a:r>
            <a:r>
              <a:rPr lang="it-IT" sz="1100" b="1" i="0" u="none" strike="noStrike" kern="1200" baseline="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3 fattori </a:t>
            </a:r>
            <a:r>
              <a:rPr lang="it-IT" sz="1100" b="0" i="0" u="none" strike="noStrike" kern="1200" baseline="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possono migliorare la qualità (RR o OD &gt;2, dose-effetto, fattori confondimento)</a:t>
            </a:r>
          </a:p>
          <a:p>
            <a:endParaRPr lang="it-IT" sz="1100" b="0" i="0" u="none" strike="noStrike" kern="1200" baseline="0" dirty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endParaRPr>
          </a:p>
          <a:p>
            <a:r>
              <a:rPr lang="it-IT" sz="1100" b="0" i="0" u="none" strike="noStrike" kern="1200" baseline="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Una volta valutata la qualità delle prove per  ogni singolo esito selezionato, viene dato un giudizio sulla </a:t>
            </a:r>
            <a:r>
              <a:rPr lang="it-IT" sz="1100" b="1" i="0" u="none" strike="noStrike" kern="1200" baseline="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qualità/affidabilità delle prove complessive</a:t>
            </a:r>
            <a:r>
              <a:rPr lang="it-IT" sz="1100" b="0" i="0" u="none" strike="noStrike" kern="1200" baseline="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 per il PICO di riferimento</a:t>
            </a:r>
          </a:p>
          <a:p>
            <a:r>
              <a:rPr lang="it-IT" sz="1100" b="0" i="0" u="none" strike="noStrike" kern="1200" baseline="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Si valuta poi la qualità globale delle prove (riferimento </a:t>
            </a:r>
            <a:r>
              <a:rPr lang="it-IT" sz="1100" b="0" i="0" u="none" strike="noStrike" kern="1200" baseline="0" dirty="0" err="1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outcome</a:t>
            </a:r>
            <a:r>
              <a:rPr lang="it-IT" sz="1100" b="0" i="0" u="none" strike="noStrike" kern="1200" baseline="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 critico con </a:t>
            </a:r>
            <a:r>
              <a:rPr lang="it-IT" sz="1100" b="0" i="0" u="none" strike="noStrike" kern="1200" baseline="0" dirty="0" err="1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votazoine</a:t>
            </a:r>
            <a:r>
              <a:rPr lang="it-IT" sz="1100" b="0" i="0" u="none" strike="noStrike" kern="1200" baseline="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 più bassa)</a:t>
            </a:r>
          </a:p>
          <a:p>
            <a:endParaRPr lang="it-IT" sz="1100" b="0" i="0" u="none" strike="noStrike" kern="1200" baseline="0" dirty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endParaRPr>
          </a:p>
          <a:p>
            <a:r>
              <a:rPr lang="it-IT" sz="1100" b="0" i="0" u="none" strike="noStrike" kern="1200" baseline="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Diversi fattori concorrono a determinare la </a:t>
            </a:r>
            <a:r>
              <a:rPr lang="it-IT" sz="1100" b="1" i="0" u="none" strike="noStrike" kern="1200" baseline="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direzione</a:t>
            </a:r>
            <a:r>
              <a:rPr lang="it-IT" sz="1100" b="0" i="0" u="none" strike="noStrike" kern="1200" baseline="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 e la </a:t>
            </a:r>
            <a:r>
              <a:rPr lang="it-IT" sz="1100" b="1" i="0" u="none" strike="noStrike" kern="1200" baseline="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forza</a:t>
            </a:r>
            <a:r>
              <a:rPr lang="it-IT" sz="1100" b="0" i="0" u="none" strike="noStrike" kern="1200" baseline="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 della </a:t>
            </a:r>
            <a:r>
              <a:rPr lang="it-IT" sz="1100" b="1" i="0" u="none" strike="noStrike" kern="1200" baseline="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raccomandazione</a:t>
            </a:r>
            <a:r>
              <a:rPr lang="it-IT" sz="1100" b="0" i="0" u="none" strike="noStrike" kern="1200" baseline="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:</a:t>
            </a:r>
          </a:p>
          <a:p>
            <a:pPr marL="171450" indent="-171450">
              <a:buFont typeface="Arial"/>
              <a:buChar char="•"/>
            </a:pPr>
            <a:r>
              <a:rPr lang="it-IT" sz="1100" b="0" i="0" u="none" strike="noStrike" kern="1200" baseline="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qualità della prove;</a:t>
            </a:r>
          </a:p>
          <a:p>
            <a:pPr marL="171450" indent="-171450">
              <a:buFont typeface="Arial"/>
              <a:buChar char="•"/>
            </a:pPr>
            <a:r>
              <a:rPr lang="it-IT" sz="1100" b="0" i="0" u="none" strike="noStrike" kern="1200" baseline="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bilancio rischio/beneficio;</a:t>
            </a:r>
          </a:p>
          <a:p>
            <a:pPr marL="171450" indent="-171450">
              <a:buFont typeface="Arial"/>
              <a:buChar char="•"/>
            </a:pPr>
            <a:r>
              <a:rPr lang="it-IT" sz="1100" b="0" i="0" u="none" strike="noStrike" kern="1200" baseline="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valori e preferenze del paziente; </a:t>
            </a:r>
          </a:p>
          <a:p>
            <a:pPr marL="171450" indent="-171450">
              <a:buFont typeface="Arial"/>
              <a:buChar char="•"/>
            </a:pPr>
            <a:r>
              <a:rPr lang="it-IT" sz="1100" b="0" i="0" u="none" strike="noStrike" kern="1200" baseline="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utilizzo delle risorse.</a:t>
            </a:r>
          </a:p>
          <a:p>
            <a:pPr marL="171450" indent="-171450">
              <a:buFont typeface="Arial"/>
              <a:buChar char="•"/>
            </a:pPr>
            <a:endParaRPr lang="it-IT" sz="1100" b="0" i="0" u="none" strike="noStrike" kern="1200" baseline="0" dirty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endParaRPr>
          </a:p>
          <a:p>
            <a:r>
              <a:rPr lang="it-IT" sz="1100" kern="12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L’adozione del </a:t>
            </a:r>
            <a:r>
              <a:rPr lang="it-IT" sz="1100" kern="1200" dirty="0" err="1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framework</a:t>
            </a:r>
            <a:r>
              <a:rPr lang="it-IT" sz="1100" kern="12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 EtD garantisce che siano considerati tutti i fattori importanti (criteri) per una raccomandazione, che i giudizi su ciascun fattore si basino sulle migliori evidenze disponibili, che la discussione sia strutturata, le ragioni del mancato accordo documentate e che il processo decisionale sia presentato in modo trasparente ai destinatari della raccomandazione.</a:t>
            </a:r>
            <a:endParaRPr lang="it-IT" sz="1100" dirty="0">
              <a:effectLst/>
              <a:latin typeface="Arial Narrow" panose="020B0606020202030204" pitchFamily="34" charset="0"/>
            </a:endParaRPr>
          </a:p>
          <a:p>
            <a:r>
              <a:rPr lang="it-IT" sz="1100" kern="12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Il </a:t>
            </a:r>
            <a:r>
              <a:rPr lang="it-IT" sz="1100" kern="1200" dirty="0" err="1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framework</a:t>
            </a:r>
            <a:r>
              <a:rPr lang="it-IT" sz="1100" kern="12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 EtD rende espliciti i criteri adottati per valutare diverse opzioni diagnostiche o terapeutiche, i giudizi espressi dal Panel per ciascun criterio e le evidenze emerse dalla revisione sistematica condotta dal gruppo dei metodologi (ERT) integrate con informazioni aggiuntive, quali dati routinari, ipotesi e considerazioni espresse dal Panel. </a:t>
            </a:r>
          </a:p>
          <a:p>
            <a:endParaRPr lang="it-IT" sz="1100" kern="1200" dirty="0">
              <a:solidFill>
                <a:schemeClr val="tx1"/>
              </a:solidFill>
              <a:effectLst/>
              <a:latin typeface="Arial Narrow" panose="020B0606020202030204" pitchFamily="34" charset="0"/>
              <a:ea typeface="+mn-ea"/>
              <a:cs typeface="+mn-cs"/>
            </a:endParaRPr>
          </a:p>
          <a:p>
            <a:r>
              <a:rPr lang="it-IT" sz="1100" kern="12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Il </a:t>
            </a:r>
            <a:r>
              <a:rPr lang="it-IT" sz="1100" b="1" kern="12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framework EtD</a:t>
            </a:r>
            <a:r>
              <a:rPr lang="it-IT" sz="1100" kern="12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 viene elaborato a partire dagli </a:t>
            </a:r>
            <a:r>
              <a:rPr lang="it-IT" sz="1100" i="1" kern="1200" dirty="0" err="1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evidence</a:t>
            </a:r>
            <a:r>
              <a:rPr lang="it-IT" sz="1100" i="1" kern="12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it-IT" sz="1100" i="1" kern="1200" dirty="0" err="1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profile</a:t>
            </a:r>
            <a:r>
              <a:rPr lang="it-IT" sz="1100" i="1" kern="12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, </a:t>
            </a:r>
            <a:r>
              <a:rPr lang="it-IT" sz="1100" kern="12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o tabella delle evidenze, (Tabella 2, sezione 4.4), dai risultati della valutazione economica e integrato con i giudizi espressi dal Panel considerando i criteri riportati di seguito:</a:t>
            </a:r>
            <a:r>
              <a:rPr lang="it-IT" sz="1100" dirty="0">
                <a:effectLst/>
                <a:latin typeface="Arial Narrow" panose="020B0606020202030204" pitchFamily="34" charset="0"/>
              </a:rPr>
              <a:t> </a:t>
            </a:r>
          </a:p>
          <a:p>
            <a:pPr marL="271407" indent="-271407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Clr>
                <a:srgbClr val="FF6600"/>
              </a:buClr>
              <a:buFont typeface="Wingdings" charset="2"/>
              <a:buChar char="§"/>
            </a:pPr>
            <a:r>
              <a:rPr lang="it-IT" sz="1100" b="1" dirty="0">
                <a:solidFill>
                  <a:srgbClr val="D60A7A"/>
                </a:solidFill>
                <a:latin typeface="Arial Narrow" panose="020B0606020202030204" pitchFamily="34" charset="0"/>
              </a:rPr>
              <a:t>Problema</a:t>
            </a:r>
            <a:r>
              <a:rPr lang="it-IT" sz="11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: Il problema è una priorità? (opzionale)</a:t>
            </a:r>
          </a:p>
          <a:p>
            <a:pPr marL="271407" indent="-271407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Clr>
                <a:srgbClr val="FF6600"/>
              </a:buClr>
              <a:buFont typeface="Wingdings" charset="2"/>
              <a:buChar char="§"/>
            </a:pPr>
            <a:r>
              <a:rPr lang="it-IT" sz="1100" b="1" dirty="0">
                <a:solidFill>
                  <a:srgbClr val="D60A7A"/>
                </a:solidFill>
                <a:latin typeface="Arial Narrow" panose="020B0606020202030204" pitchFamily="34" charset="0"/>
              </a:rPr>
              <a:t>Benefici attesi</a:t>
            </a:r>
            <a:r>
              <a:rPr lang="it-IT" sz="11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: Quanto sono consistenti i benefici attesi?</a:t>
            </a:r>
          </a:p>
          <a:p>
            <a:pPr marL="271407" indent="-271407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Clr>
                <a:srgbClr val="FF6600"/>
              </a:buClr>
              <a:buFont typeface="Wingdings" charset="2"/>
              <a:buChar char="§"/>
            </a:pPr>
            <a:r>
              <a:rPr lang="it-IT" sz="1100" b="1" dirty="0">
                <a:solidFill>
                  <a:srgbClr val="D60A7A"/>
                </a:solidFill>
                <a:latin typeface="Arial Narrow" panose="020B0606020202030204" pitchFamily="34" charset="0"/>
              </a:rPr>
              <a:t>Effetti indesiderati</a:t>
            </a:r>
            <a:r>
              <a:rPr lang="it-IT" sz="11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: Quanto sono consistenti gli effetti indesiderati?</a:t>
            </a:r>
          </a:p>
          <a:p>
            <a:pPr marL="271407" indent="-271407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Clr>
                <a:srgbClr val="FF6600"/>
              </a:buClr>
              <a:buFont typeface="Wingdings" charset="2"/>
              <a:buChar char="§"/>
            </a:pPr>
            <a:r>
              <a:rPr lang="it-IT" sz="1100" b="1" dirty="0">
                <a:solidFill>
                  <a:srgbClr val="D60A7A"/>
                </a:solidFill>
                <a:latin typeface="Arial Narrow" panose="020B0606020202030204" pitchFamily="34" charset="0"/>
              </a:rPr>
              <a:t>Qualità delle prove</a:t>
            </a:r>
            <a:r>
              <a:rPr lang="it-IT" sz="11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: Qual è la qualità globale delle evidenze? </a:t>
            </a:r>
          </a:p>
          <a:p>
            <a:pPr marL="271407" indent="-271407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Clr>
                <a:srgbClr val="FF6600"/>
              </a:buClr>
              <a:buFont typeface="Wingdings" charset="2"/>
              <a:buChar char="§"/>
            </a:pPr>
            <a:r>
              <a:rPr lang="it-IT" sz="1100" b="1" dirty="0">
                <a:solidFill>
                  <a:srgbClr val="D60A7A"/>
                </a:solidFill>
                <a:latin typeface="Arial Narrow" panose="020B0606020202030204" pitchFamily="34" charset="0"/>
              </a:rPr>
              <a:t>Valori</a:t>
            </a:r>
            <a:r>
              <a:rPr lang="it-IT" sz="11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: Esiste un importante grado di incertezza o variabilità rispetto al valore che le persone attribuiscono agli </a:t>
            </a:r>
            <a:r>
              <a:rPr lang="it-IT" sz="11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outcome</a:t>
            </a:r>
            <a:r>
              <a:rPr lang="it-IT" sz="11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principali? </a:t>
            </a:r>
          </a:p>
          <a:p>
            <a:pPr marL="271407" indent="-271407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Clr>
                <a:srgbClr val="FF6600"/>
              </a:buClr>
              <a:buFont typeface="Wingdings" charset="2"/>
              <a:buChar char="§"/>
            </a:pPr>
            <a:r>
              <a:rPr lang="it-IT" sz="1100" b="1" dirty="0">
                <a:solidFill>
                  <a:srgbClr val="D60A7A"/>
                </a:solidFill>
                <a:latin typeface="Arial Narrow" panose="020B0606020202030204" pitchFamily="34" charset="0"/>
              </a:rPr>
              <a:t>Bilancio tra benefici e danni attribuibili all’intervento</a:t>
            </a:r>
            <a:r>
              <a:rPr lang="it-IT" sz="11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: Il bilanciamento tra benefici ed effetti indesiderati favorisce l’intervento proposto o il controllo? </a:t>
            </a:r>
          </a:p>
          <a:p>
            <a:pPr marL="271407" indent="-271407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Clr>
                <a:srgbClr val="FF6600"/>
              </a:buClr>
              <a:buFont typeface="Wingdings" charset="2"/>
              <a:buChar char="§"/>
            </a:pPr>
            <a:r>
              <a:rPr lang="it-IT" sz="1100" b="1" dirty="0">
                <a:solidFill>
                  <a:srgbClr val="D60A7A"/>
                </a:solidFill>
                <a:latin typeface="Arial Narrow" panose="020B0606020202030204" pitchFamily="34" charset="0"/>
              </a:rPr>
              <a:t>Risorse richieste</a:t>
            </a:r>
            <a:r>
              <a:rPr lang="it-IT" sz="11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: Quali sono i costi richiesti? Qual è il livello di evidenza relativo ai costi richiesti?  L’analisi di costo-efficacia o di costo-utilità favorisce l’intervento proposto o il controllo? </a:t>
            </a:r>
          </a:p>
          <a:p>
            <a:pPr marL="271407" indent="-271407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Clr>
                <a:srgbClr val="FF6600"/>
              </a:buClr>
              <a:buFont typeface="Wingdings" charset="2"/>
              <a:buChar char="§"/>
            </a:pPr>
            <a:r>
              <a:rPr lang="it-IT" sz="1100" b="1" dirty="0">
                <a:solidFill>
                  <a:srgbClr val="D60A7A"/>
                </a:solidFill>
                <a:latin typeface="Arial Narrow" panose="020B0606020202030204" pitchFamily="34" charset="0"/>
              </a:rPr>
              <a:t>Equità</a:t>
            </a:r>
            <a:r>
              <a:rPr lang="it-IT" sz="11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: Quale potrebbe essere l’impatto sull’equità? </a:t>
            </a:r>
          </a:p>
          <a:p>
            <a:pPr marL="271407" indent="-271407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Clr>
                <a:srgbClr val="FF6600"/>
              </a:buClr>
              <a:buFont typeface="Wingdings" charset="2"/>
              <a:buChar char="§"/>
            </a:pPr>
            <a:r>
              <a:rPr lang="it-IT" sz="1100" b="1" dirty="0">
                <a:solidFill>
                  <a:srgbClr val="D60A7A"/>
                </a:solidFill>
                <a:latin typeface="Arial Narrow" panose="020B0606020202030204" pitchFamily="34" charset="0"/>
              </a:rPr>
              <a:t>Accettabilità</a:t>
            </a:r>
            <a:r>
              <a:rPr lang="it-IT" sz="11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: L’intervento proposto è accettabile da parte degli stakeholder? </a:t>
            </a:r>
          </a:p>
          <a:p>
            <a:pPr marL="271407" indent="-271407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Clr>
                <a:srgbClr val="FF6600"/>
              </a:buClr>
              <a:buFont typeface="Wingdings" charset="2"/>
              <a:buChar char="§"/>
            </a:pPr>
            <a:r>
              <a:rPr lang="it-IT" sz="1100" b="1" dirty="0">
                <a:solidFill>
                  <a:srgbClr val="D60A7A"/>
                </a:solidFill>
                <a:latin typeface="Arial Narrow" panose="020B0606020202030204" pitchFamily="34" charset="0"/>
              </a:rPr>
              <a:t>Fattibilità</a:t>
            </a:r>
            <a:r>
              <a:rPr lang="it-IT" sz="11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: L’intervento proposto può essere implementato?</a:t>
            </a:r>
          </a:p>
          <a:p>
            <a:pPr marL="171450" indent="-171450">
              <a:buFont typeface="Arial"/>
              <a:buChar char="•"/>
            </a:pPr>
            <a:endParaRPr lang="it-IT" sz="1100" dirty="0">
              <a:latin typeface="Arial Narrow" panose="020B0606020202030204" pitchFamily="34" charset="0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nb-NO" smtClean="0"/>
              <a:pPr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7051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F8B612-100A-4410-B1A0-02759EEAF8F1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7757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F8B612-100A-4410-B1A0-02759EEAF8F1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8637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F8B612-100A-4410-B1A0-02759EEAF8F1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2012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F8B612-100A-4410-B1A0-02759EEAF8F1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102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F8B612-100A-4410-B1A0-02759EEAF8F1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873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8B612-100A-4410-B1A0-02759EEAF8F1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4378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F8B612-100A-4410-B1A0-02759EEAF8F1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796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F8B612-100A-4410-B1A0-02759EEAF8F1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7649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B436BF-D01D-44B6-8ECF-C240708FCB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52A75F0-923C-45B5-A5CC-18755C1526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0EE7FCA-5CE8-4636-9D85-679573377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151CF-D61C-47FA-B3DB-B31DC35FAD54}" type="datetimeFigureOut">
              <a:rPr lang="it-IT" smtClean="0"/>
              <a:t>26/06/2023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7C626A0-3793-4849-B9A0-A4CBEDD54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882EF90-9789-46B7-8B9A-E651FC69F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6543A-4257-4843-B2CC-4F318C313A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2790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B644EFA-AA64-4ECB-8D67-5CFFFDF04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151CF-D61C-47FA-B3DB-B31DC35FAD54}" type="datetimeFigureOut">
              <a:rPr lang="it-IT" smtClean="0"/>
              <a:t>26/06/2023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60FD7BB-9007-4198-A977-E1F4F5DB5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F4156E3-367E-4BF8-95A3-87B45FBF7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6543A-4257-4843-B2CC-4F318C313A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5058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AB339D-A035-4C37-8D1B-9DC82B883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B95D950-C4F5-4FD4-94D1-4E33C8B78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05746A4-F0D3-40DC-9CF3-BE6EE43443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7E90B43-8146-4DC4-A6CE-12954B55D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151CF-D61C-47FA-B3DB-B31DC35FAD54}" type="datetimeFigureOut">
              <a:rPr lang="it-IT" smtClean="0"/>
              <a:t>26/06/2023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78AA77B-97F4-419D-93FB-741F2E5DB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73EA54B-0D91-4101-A018-A4C6873EC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6543A-4257-4843-B2CC-4F318C313A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4323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EF77AA-113D-4CD8-932A-A33378C3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873B835-6F5C-4F7C-8EDD-FCF74DE6D1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8007743-06AE-4CD7-80F2-1E11B8CCFC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2C69A65-31BD-479E-8B17-FD525FC20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151CF-D61C-47FA-B3DB-B31DC35FAD54}" type="datetimeFigureOut">
              <a:rPr lang="it-IT" smtClean="0"/>
              <a:t>26/06/2023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3C0A49F-59F1-4C97-94D4-057C2AB83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ABF4D3F-2977-410B-AFB3-0C72A6AA5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6543A-4257-4843-B2CC-4F318C313A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9288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10528D-57BE-447A-BAF4-8062AD2F6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BBC0148-9CCB-40CF-A134-4628BA74FC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9E8D307-8297-4E72-9A1F-A1F2E13D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151CF-D61C-47FA-B3DB-B31DC35FAD54}" type="datetimeFigureOut">
              <a:rPr lang="it-IT" smtClean="0"/>
              <a:t>26/06/2023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080F079-9F2F-40FE-AE9A-60E0478CD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A1B901C-7742-41CE-8451-FCCD752E9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6543A-4257-4843-B2CC-4F318C313A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3476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4D855B8-5E2D-4D55-A2EB-26F4B20CBB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DD050E2-F7DF-4062-88BC-3D615E7FF3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40D1701-097D-4B4A-9B10-B3F1A3E08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151CF-D61C-47FA-B3DB-B31DC35FAD54}" type="datetimeFigureOut">
              <a:rPr lang="it-IT" smtClean="0"/>
              <a:t>26/06/2023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1D058FF-9768-48F8-8C81-CBDA1FE13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A0F023-6CD4-409F-8503-683825A31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6543A-4257-4843-B2CC-4F318C313A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4501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olo rettangolo 6">
            <a:extLst>
              <a:ext uri="{FF2B5EF4-FFF2-40B4-BE49-F238E27FC236}">
                <a16:creationId xmlns:a16="http://schemas.microsoft.com/office/drawing/2014/main" id="{908E3379-81D1-4020-9C56-F253FFCBEA49}"/>
              </a:ext>
            </a:extLst>
          </p:cNvPr>
          <p:cNvSpPr/>
          <p:nvPr userDrawn="1"/>
        </p:nvSpPr>
        <p:spPr>
          <a:xfrm>
            <a:off x="1" y="6050422"/>
            <a:ext cx="12192000" cy="807578"/>
          </a:xfrm>
          <a:prstGeom prst="rtTriangle">
            <a:avLst/>
          </a:prstGeom>
          <a:gradFill flip="none" rotWithShape="1">
            <a:gsLst>
              <a:gs pos="0">
                <a:srgbClr val="863B9D">
                  <a:tint val="66000"/>
                  <a:satMod val="160000"/>
                </a:srgbClr>
              </a:gs>
              <a:gs pos="50000">
                <a:srgbClr val="863B9D">
                  <a:tint val="44500"/>
                  <a:satMod val="160000"/>
                </a:srgbClr>
              </a:gs>
              <a:gs pos="100000">
                <a:srgbClr val="863B9D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22A0BE1-A6EB-4AFD-B412-E6E95919F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85" y="202754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pic>
        <p:nvPicPr>
          <p:cNvPr id="6" name="Immagine 23">
            <a:extLst>
              <a:ext uri="{FF2B5EF4-FFF2-40B4-BE49-F238E27FC236}">
                <a16:creationId xmlns:a16="http://schemas.microsoft.com/office/drawing/2014/main" id="{373EA8CA-3F72-476A-B168-448C9C1AD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666" y="6240566"/>
            <a:ext cx="1913345" cy="427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FA3ACBE7-A2ED-4584-A539-FA5A42113F74}"/>
              </a:ext>
            </a:extLst>
          </p:cNvPr>
          <p:cNvSpPr txBox="1"/>
          <p:nvPr userDrawn="1"/>
        </p:nvSpPr>
        <p:spPr>
          <a:xfrm>
            <a:off x="2023217" y="6550223"/>
            <a:ext cx="27026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i="1" dirty="0"/>
              <a:t>https://snlg.iss.it/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874F3921-A2ED-4211-B969-CCDB4622EE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9" y="5966389"/>
            <a:ext cx="891611" cy="891611"/>
          </a:xfrm>
          <a:prstGeom prst="rect">
            <a:avLst/>
          </a:prstGeom>
        </p:spPr>
      </p:pic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2B5EF61A-7990-46B3-A02B-B5F75460514B}"/>
              </a:ext>
            </a:extLst>
          </p:cNvPr>
          <p:cNvSpPr/>
          <p:nvPr userDrawn="1"/>
        </p:nvSpPr>
        <p:spPr>
          <a:xfrm rot="10800000">
            <a:off x="980631" y="6618653"/>
            <a:ext cx="1042586" cy="170916"/>
          </a:xfrm>
          <a:prstGeom prst="rightArrow">
            <a:avLst/>
          </a:prstGeom>
          <a:solidFill>
            <a:srgbClr val="7A1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067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olo rettangolo 6">
            <a:extLst>
              <a:ext uri="{FF2B5EF4-FFF2-40B4-BE49-F238E27FC236}">
                <a16:creationId xmlns:a16="http://schemas.microsoft.com/office/drawing/2014/main" id="{908E3379-81D1-4020-9C56-F253FFCBEA49}"/>
              </a:ext>
            </a:extLst>
          </p:cNvPr>
          <p:cNvSpPr/>
          <p:nvPr userDrawn="1"/>
        </p:nvSpPr>
        <p:spPr>
          <a:xfrm>
            <a:off x="1" y="6050422"/>
            <a:ext cx="12192000" cy="807578"/>
          </a:xfrm>
          <a:prstGeom prst="rtTriangle">
            <a:avLst/>
          </a:prstGeom>
          <a:gradFill flip="none" rotWithShape="1">
            <a:gsLst>
              <a:gs pos="0">
                <a:srgbClr val="863B9D">
                  <a:tint val="66000"/>
                  <a:satMod val="160000"/>
                </a:srgbClr>
              </a:gs>
              <a:gs pos="50000">
                <a:srgbClr val="863B9D">
                  <a:tint val="44500"/>
                  <a:satMod val="160000"/>
                </a:srgbClr>
              </a:gs>
              <a:gs pos="100000">
                <a:srgbClr val="863B9D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23">
            <a:extLst>
              <a:ext uri="{FF2B5EF4-FFF2-40B4-BE49-F238E27FC236}">
                <a16:creationId xmlns:a16="http://schemas.microsoft.com/office/drawing/2014/main" id="{373EA8CA-3F72-476A-B168-448C9C1AD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666" y="6240566"/>
            <a:ext cx="1913345" cy="427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FA3ACBE7-A2ED-4584-A539-FA5A42113F74}"/>
              </a:ext>
            </a:extLst>
          </p:cNvPr>
          <p:cNvSpPr txBox="1"/>
          <p:nvPr userDrawn="1"/>
        </p:nvSpPr>
        <p:spPr>
          <a:xfrm>
            <a:off x="2023217" y="6550223"/>
            <a:ext cx="27026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i="1" dirty="0"/>
              <a:t>https://snlg.iss.it/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874F3921-A2ED-4211-B969-CCDB4622EE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9" y="5966389"/>
            <a:ext cx="891611" cy="891611"/>
          </a:xfrm>
          <a:prstGeom prst="rect">
            <a:avLst/>
          </a:prstGeom>
        </p:spPr>
      </p:pic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2B5EF61A-7990-46B3-A02B-B5F75460514B}"/>
              </a:ext>
            </a:extLst>
          </p:cNvPr>
          <p:cNvSpPr/>
          <p:nvPr userDrawn="1"/>
        </p:nvSpPr>
        <p:spPr>
          <a:xfrm rot="10800000">
            <a:off x="980631" y="6618653"/>
            <a:ext cx="1042586" cy="170916"/>
          </a:xfrm>
          <a:prstGeom prst="rightArrow">
            <a:avLst/>
          </a:prstGeom>
          <a:solidFill>
            <a:srgbClr val="7A1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8650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FA189AC2-D099-431D-AE0C-8E6720B7BBEF}"/>
              </a:ext>
            </a:extLst>
          </p:cNvPr>
          <p:cNvSpPr/>
          <p:nvPr userDrawn="1"/>
        </p:nvSpPr>
        <p:spPr>
          <a:xfrm>
            <a:off x="0" y="5816426"/>
            <a:ext cx="12192000" cy="923320"/>
          </a:xfrm>
          <a:prstGeom prst="rect">
            <a:avLst/>
          </a:prstGeom>
          <a:solidFill>
            <a:srgbClr val="1671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23">
            <a:extLst>
              <a:ext uri="{FF2B5EF4-FFF2-40B4-BE49-F238E27FC236}">
                <a16:creationId xmlns:a16="http://schemas.microsoft.com/office/drawing/2014/main" id="{6C554A24-3696-4C23-A549-32362B4C8C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398" y="395243"/>
            <a:ext cx="5085204" cy="1135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9DABBF05-4F1C-4C5C-A7FC-02495EDB9E0B}"/>
              </a:ext>
            </a:extLst>
          </p:cNvPr>
          <p:cNvCxnSpPr/>
          <p:nvPr userDrawn="1"/>
        </p:nvCxnSpPr>
        <p:spPr>
          <a:xfrm>
            <a:off x="75488" y="5662519"/>
            <a:ext cx="120410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059DD49-D1A2-4365-8DA8-A3CDB4872534}"/>
              </a:ext>
            </a:extLst>
          </p:cNvPr>
          <p:cNvSpPr txBox="1"/>
          <p:nvPr userDrawn="1"/>
        </p:nvSpPr>
        <p:spPr>
          <a:xfrm>
            <a:off x="494755" y="5853484"/>
            <a:ext cx="3056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>
                <a:solidFill>
                  <a:schemeClr val="bg1"/>
                </a:solidFill>
              </a:rPr>
              <a:t>Sistema Nazionale Linee Guida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B9D18E2-402F-4E37-AED3-0FB2785AF34F}"/>
              </a:ext>
            </a:extLst>
          </p:cNvPr>
          <p:cNvSpPr txBox="1"/>
          <p:nvPr userDrawn="1"/>
        </p:nvSpPr>
        <p:spPr>
          <a:xfrm>
            <a:off x="7657032" y="5816426"/>
            <a:ext cx="4534968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it-IT" dirty="0">
                <a:solidFill>
                  <a:schemeClr val="bg1"/>
                </a:solidFill>
              </a:rPr>
              <a:t>Via Giano della Bella, 34 Roma</a:t>
            </a:r>
          </a:p>
          <a:p>
            <a:pPr algn="l"/>
            <a:r>
              <a:rPr lang="it-IT" dirty="0">
                <a:solidFill>
                  <a:schemeClr val="bg1"/>
                </a:solidFill>
              </a:rPr>
              <a:t>Tel: 0039 4990 6730-6720</a:t>
            </a:r>
          </a:p>
          <a:p>
            <a:pPr algn="l"/>
            <a:r>
              <a:rPr lang="it-IT" dirty="0">
                <a:solidFill>
                  <a:schemeClr val="bg1"/>
                </a:solidFill>
              </a:rPr>
              <a:t>E-mail: cnec-snlg@iss.it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5C40A68-0208-459D-B400-CE04DEB37C07}"/>
              </a:ext>
            </a:extLst>
          </p:cNvPr>
          <p:cNvSpPr txBox="1"/>
          <p:nvPr userDrawn="1"/>
        </p:nvSpPr>
        <p:spPr>
          <a:xfrm>
            <a:off x="685095" y="6278091"/>
            <a:ext cx="2676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>
                <a:solidFill>
                  <a:schemeClr val="bg1"/>
                </a:solidFill>
              </a:rPr>
              <a:t>Istituto Superiore di Sanità</a:t>
            </a:r>
          </a:p>
        </p:txBody>
      </p:sp>
    </p:spTree>
    <p:extLst>
      <p:ext uri="{BB962C8B-B14F-4D97-AF65-F5344CB8AC3E}">
        <p14:creationId xmlns:p14="http://schemas.microsoft.com/office/powerpoint/2010/main" val="688214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DB8DDC-EFF0-43E4-A2B4-5A3DB0271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76FA310-1392-4F09-AA88-DF3792BCF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455C651-B82B-42ED-A614-9708BE52C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151CF-D61C-47FA-B3DB-B31DC35FAD54}" type="datetimeFigureOut">
              <a:rPr lang="it-IT" smtClean="0"/>
              <a:t>26/06/2023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7FF2241-498E-4E56-BC33-49339DECA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AB025D9-3960-4CE4-9E02-3B4A44FED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6543A-4257-4843-B2CC-4F318C313A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2735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B35DE0-818B-4955-A25B-4A575580F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C04D50D-30D5-45E4-BA6B-D1D934FD9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72D6BB8-B8DE-4861-B637-49642DCB0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151CF-D61C-47FA-B3DB-B31DC35FAD54}" type="datetimeFigureOut">
              <a:rPr lang="it-IT" smtClean="0"/>
              <a:t>26/06/2023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3B6263A-4C43-46E1-88A3-E119839F5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DA69B41-9DD4-4A7A-BCBC-285A91093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6543A-4257-4843-B2CC-4F318C313A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9558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F3EBF8-69B1-4405-8076-B00D4A9D1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8357BEB-B667-491B-B417-D69CBB8083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F955174-D2F1-46DA-9B0D-F113E763A8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7CE2635-BD96-479F-89DE-1607D7C4D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151CF-D61C-47FA-B3DB-B31DC35FAD54}" type="datetimeFigureOut">
              <a:rPr lang="it-IT" smtClean="0"/>
              <a:t>26/06/2023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606C7FE-E5F2-4D7F-99DC-ECFBE7FE1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E636883-3AAE-42F6-A84D-0D4C873A1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6543A-4257-4843-B2CC-4F318C313A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1558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2A9502-D2EA-4B90-804C-428C7EB8A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BE16FA0-6E02-48B4-A620-074A101F41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CEDF50A-9DC9-46C5-BE8C-5EA963F9A4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11F577E-66AF-486F-B780-1CE424F8E0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E8385C7-20FF-47DE-942B-98DD48D0DC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78B378E-5075-453B-9E4D-522252184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151CF-D61C-47FA-B3DB-B31DC35FAD54}" type="datetimeFigureOut">
              <a:rPr lang="it-IT" smtClean="0"/>
              <a:t>26/06/2023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1944657-651C-4BDD-8D4B-B74AD7E7E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D0D8CE5-2911-4763-BF56-26CEC6C28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6543A-4257-4843-B2CC-4F318C313A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4764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999695-A147-48A6-92AE-AF6DEF569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E4F419D-BC81-4EBD-ADB8-C78A887B7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151CF-D61C-47FA-B3DB-B31DC35FAD54}" type="datetimeFigureOut">
              <a:rPr lang="it-IT" smtClean="0"/>
              <a:t>26/06/2023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CF4C114-5ED6-4672-9C83-77924B0A2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9E02A0E-54BD-4EA6-84F3-6BDE65494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6543A-4257-4843-B2CC-4F318C313A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5340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A342D40-41CE-43EE-932B-79BDD859B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8788FB7-A15C-42CF-91EC-0C345A3BE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0255099-2E7D-40D9-9909-BABB97425D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151CF-D61C-47FA-B3DB-B31DC35FAD54}" type="datetimeFigureOut">
              <a:rPr lang="it-IT" smtClean="0"/>
              <a:t>26/06/2023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CB7F972-DA7E-42DE-9F0C-90A842187D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5615AE1-3414-463E-B681-0D602B9D2B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6543A-4257-4843-B2CC-4F318C313A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9156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1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png"/><Relationship Id="rId11" Type="http://schemas.openxmlformats.org/officeDocument/2006/relationships/image" Target="../media/image27.emf"/><Relationship Id="rId5" Type="http://schemas.openxmlformats.org/officeDocument/2006/relationships/image" Target="../media/image21.png"/><Relationship Id="rId10" Type="http://schemas.openxmlformats.org/officeDocument/2006/relationships/image" Target="../media/image26.emf"/><Relationship Id="rId4" Type="http://schemas.openxmlformats.org/officeDocument/2006/relationships/image" Target="../media/image20.png"/><Relationship Id="rId9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AE9999-CE6B-442B-9486-4CCECA04EB75}"/>
              </a:ext>
            </a:extLst>
          </p:cNvPr>
          <p:cNvSpPr txBox="1">
            <a:spLocks/>
          </p:cNvSpPr>
          <p:nvPr/>
        </p:nvSpPr>
        <p:spPr>
          <a:xfrm>
            <a:off x="991970" y="2054776"/>
            <a:ext cx="10208059" cy="136989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 smtClean="0">
                <a:solidFill>
                  <a:srgbClr val="C00000"/>
                </a:solidFill>
              </a:rPr>
              <a:t>Illustrazione </a:t>
            </a:r>
            <a:r>
              <a:rPr lang="it-IT" b="1" dirty="0">
                <a:solidFill>
                  <a:srgbClr val="C00000"/>
                </a:solidFill>
              </a:rPr>
              <a:t>lavori CNEC </a:t>
            </a:r>
            <a:endParaRPr lang="it-IT" b="1" dirty="0" smtClean="0">
              <a:solidFill>
                <a:srgbClr val="C00000"/>
              </a:solidFill>
            </a:endParaRPr>
          </a:p>
          <a:p>
            <a:pPr algn="ctr"/>
            <a:r>
              <a:rPr lang="it-IT" b="1" dirty="0" smtClean="0">
                <a:solidFill>
                  <a:srgbClr val="C00000"/>
                </a:solidFill>
              </a:rPr>
              <a:t>e </a:t>
            </a:r>
            <a:r>
              <a:rPr lang="it-IT" b="1" dirty="0">
                <a:solidFill>
                  <a:srgbClr val="C00000"/>
                </a:solidFill>
              </a:rPr>
              <a:t>linee guida SICPRE in fase di sviluppo </a:t>
            </a:r>
            <a:endParaRPr lang="it-IT" b="1" dirty="0" smtClean="0">
              <a:solidFill>
                <a:srgbClr val="C00000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EEE1117-A820-436C-9382-53E523E0218D}"/>
              </a:ext>
            </a:extLst>
          </p:cNvPr>
          <p:cNvSpPr txBox="1">
            <a:spLocks/>
          </p:cNvSpPr>
          <p:nvPr/>
        </p:nvSpPr>
        <p:spPr>
          <a:xfrm>
            <a:off x="1523999" y="3741287"/>
            <a:ext cx="9144000" cy="144078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400" dirty="0"/>
              <a:t>Incontro ISS/SICPRE </a:t>
            </a:r>
            <a:r>
              <a:rPr lang="it-IT" sz="2400" dirty="0" smtClean="0"/>
              <a:t>del 26 </a:t>
            </a:r>
            <a:r>
              <a:rPr lang="it-IT" sz="2400" dirty="0"/>
              <a:t>giugno 2023</a:t>
            </a:r>
          </a:p>
          <a:p>
            <a:pPr marL="0" indent="0" algn="ctr">
              <a:buNone/>
            </a:pPr>
            <a:r>
              <a:rPr lang="it-IT" sz="2400" dirty="0" smtClean="0"/>
              <a:t>Aula Ferro di Cavallo </a:t>
            </a:r>
          </a:p>
          <a:p>
            <a:pPr marL="0" indent="0" algn="ctr">
              <a:buNone/>
            </a:pPr>
            <a:r>
              <a:rPr lang="it-IT" sz="2400" dirty="0" smtClean="0"/>
              <a:t>Istituto </a:t>
            </a:r>
            <a:r>
              <a:rPr lang="it-IT" sz="2400" dirty="0"/>
              <a:t>Superiore di Sanità, Roma</a:t>
            </a:r>
          </a:p>
        </p:txBody>
      </p:sp>
    </p:spTree>
    <p:extLst>
      <p:ext uri="{BB962C8B-B14F-4D97-AF65-F5344CB8AC3E}">
        <p14:creationId xmlns:p14="http://schemas.microsoft.com/office/powerpoint/2010/main" val="3888782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" y="182463"/>
            <a:ext cx="9773458" cy="605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416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301371"/>
            <a:ext cx="8919374" cy="521981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95147"/>
            <a:ext cx="8919374" cy="115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505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649" y="228497"/>
            <a:ext cx="9026935" cy="1150233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0650" y="1473981"/>
            <a:ext cx="9026935" cy="451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459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0">
            <a:extLst>
              <a:ext uri="{FF2B5EF4-FFF2-40B4-BE49-F238E27FC236}">
                <a16:creationId xmlns:a16="http://schemas.microsoft.com/office/drawing/2014/main" id="{8C785BDC-64C7-058B-2147-B2A6CC978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464" y="131500"/>
            <a:ext cx="5851143" cy="601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olo"/>
          <p:cNvSpPr txBox="1">
            <a:spLocks/>
          </p:cNvSpPr>
          <p:nvPr/>
        </p:nvSpPr>
        <p:spPr bwMode="auto">
          <a:xfrm>
            <a:off x="1297203" y="201283"/>
            <a:ext cx="3435785" cy="162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1" rIns="91421" bIns="45711" anchor="b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9BBB59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8064A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it-IT" altLang="it-IT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Il processo 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it-IT" altLang="it-IT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di produzione 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it-IT" altLang="it-IT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di LG ISS</a:t>
            </a:r>
          </a:p>
        </p:txBody>
      </p:sp>
      <p:pic>
        <p:nvPicPr>
          <p:cNvPr id="15" name="Immagine 7">
            <a:extLst>
              <a:ext uri="{FF2B5EF4-FFF2-40B4-BE49-F238E27FC236}">
                <a16:creationId xmlns:a16="http://schemas.microsoft.com/office/drawing/2014/main" id="{797E5296-2CE7-20C0-A8FC-30CCE8DAF6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3604">
            <a:off x="3428155" y="2182240"/>
            <a:ext cx="2125897" cy="145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15FBCFD-25B9-2FFB-F25F-D1B5EE31763C}"/>
              </a:ext>
            </a:extLst>
          </p:cNvPr>
          <p:cNvSpPr txBox="1"/>
          <p:nvPr/>
        </p:nvSpPr>
        <p:spPr>
          <a:xfrm>
            <a:off x="1179838" y="4933352"/>
            <a:ext cx="38075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solidFill>
                  <a:srgbClr val="1A237E"/>
                </a:solidFill>
              </a:rPr>
              <a:t>Rigore metodologico </a:t>
            </a:r>
          </a:p>
          <a:p>
            <a:pPr algn="ctr"/>
            <a:r>
              <a:rPr lang="it-IT" sz="3200" b="1" dirty="0">
                <a:solidFill>
                  <a:srgbClr val="1A237E"/>
                </a:solidFill>
              </a:rPr>
              <a:t>e trasparenza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73DDE8E-8F5A-43DC-A8D8-5359F145E8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2644"/>
          <a:stretch/>
        </p:blipFill>
        <p:spPr>
          <a:xfrm>
            <a:off x="0" y="2254882"/>
            <a:ext cx="2801271" cy="225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419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3">
            <a:extLst>
              <a:ext uri="{FF2B5EF4-FFF2-40B4-BE49-F238E27FC236}">
                <a16:creationId xmlns:a16="http://schemas.microsoft.com/office/drawing/2014/main" id="{13E68997-11FF-4A82-8ABA-578247A80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79" y="0"/>
            <a:ext cx="11341887" cy="1117898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Il metodo GRADE-ADOLOPMENT</a:t>
            </a:r>
          </a:p>
        </p:txBody>
      </p:sp>
      <p:pic>
        <p:nvPicPr>
          <p:cNvPr id="4" name="Picture 234">
            <a:extLst>
              <a:ext uri="{FF2B5EF4-FFF2-40B4-BE49-F238E27FC236}">
                <a16:creationId xmlns:a16="http://schemas.microsoft.com/office/drawing/2014/main" id="{AE95EE95-717F-F641-866C-47BF3A65D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323" y="118250"/>
            <a:ext cx="4728668" cy="6089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olo"/>
          <p:cNvSpPr txBox="1">
            <a:spLocks/>
          </p:cNvSpPr>
          <p:nvPr/>
        </p:nvSpPr>
        <p:spPr bwMode="auto">
          <a:xfrm>
            <a:off x="209910" y="1117898"/>
            <a:ext cx="5685052" cy="2292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1" rIns="91421" bIns="45711" anchor="b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9BBB59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8064A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it-IT" altLang="it-IT" sz="2400" dirty="0">
                <a:latin typeface="+mn-lt"/>
              </a:rPr>
              <a:t>È un’evoluzione del metodo GRADE che consente di valutare se è opportuno produrre una </a:t>
            </a:r>
            <a:r>
              <a:rPr lang="it-IT" altLang="it-IT" sz="2400" b="1" dirty="0">
                <a:latin typeface="+mn-lt"/>
              </a:rPr>
              <a:t>LG ex novo </a:t>
            </a:r>
            <a:r>
              <a:rPr lang="it-IT" altLang="it-IT" sz="2400" dirty="0">
                <a:latin typeface="+mn-lt"/>
              </a:rPr>
              <a:t>oppure è sufficiente un </a:t>
            </a:r>
            <a:r>
              <a:rPr lang="it-IT" altLang="it-IT" sz="2400" b="1" dirty="0">
                <a:latin typeface="+mn-lt"/>
              </a:rPr>
              <a:t>adattamento al contesto </a:t>
            </a:r>
            <a:r>
              <a:rPr lang="it-IT" altLang="it-IT" sz="2400" dirty="0">
                <a:latin typeface="+mn-lt"/>
              </a:rPr>
              <a:t>o l’</a:t>
            </a:r>
            <a:r>
              <a:rPr lang="it-IT" altLang="it-IT" sz="2400" b="1" dirty="0">
                <a:latin typeface="+mn-lt"/>
              </a:rPr>
              <a:t>adozione di raccomandazioni esistenti </a:t>
            </a:r>
            <a:r>
              <a:rPr lang="it-IT" altLang="it-IT" sz="2400" dirty="0">
                <a:latin typeface="+mn-lt"/>
              </a:rPr>
              <a:t>per rispondere a determinati quesiti PICO</a:t>
            </a:r>
            <a:endParaRPr lang="it-IT" altLang="it-IT" sz="2800" dirty="0">
              <a:latin typeface="+mn-lt"/>
            </a:endParaRPr>
          </a:p>
        </p:txBody>
      </p:sp>
      <p:sp>
        <p:nvSpPr>
          <p:cNvPr id="6" name="Titolo">
            <a:extLst>
              <a:ext uri="{FF2B5EF4-FFF2-40B4-BE49-F238E27FC236}">
                <a16:creationId xmlns:a16="http://schemas.microsoft.com/office/drawing/2014/main" id="{8EE0FB44-355B-45EC-86E8-8227CBBA8F0F}"/>
              </a:ext>
            </a:extLst>
          </p:cNvPr>
          <p:cNvSpPr txBox="1">
            <a:spLocks/>
          </p:cNvSpPr>
          <p:nvPr/>
        </p:nvSpPr>
        <p:spPr bwMode="auto">
          <a:xfrm>
            <a:off x="112270" y="4528028"/>
            <a:ext cx="5549228" cy="867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1" rIns="91421" bIns="45711" anchor="b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9BBB59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8064A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it-IT" altLang="it-IT" sz="2400" dirty="0">
                <a:latin typeface="+mn-lt"/>
              </a:rPr>
              <a:t>Processo sistematico e di qualità con un dispendio di risorse inferiore</a:t>
            </a:r>
            <a:endParaRPr lang="it-IT" altLang="it-IT" sz="2800" dirty="0">
              <a:latin typeface="+mn-lt"/>
            </a:endParaRPr>
          </a:p>
        </p:txBody>
      </p:sp>
      <p:sp>
        <p:nvSpPr>
          <p:cNvPr id="8" name="Freccia in giù 7">
            <a:extLst>
              <a:ext uri="{FF2B5EF4-FFF2-40B4-BE49-F238E27FC236}">
                <a16:creationId xmlns:a16="http://schemas.microsoft.com/office/drawing/2014/main" id="{0BF039A0-91C0-451B-A75F-A8FCAA355CED}"/>
              </a:ext>
            </a:extLst>
          </p:cNvPr>
          <p:cNvSpPr/>
          <p:nvPr/>
        </p:nvSpPr>
        <p:spPr>
          <a:xfrm>
            <a:off x="2645079" y="3591031"/>
            <a:ext cx="619433" cy="756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254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3948" y="-25400"/>
            <a:ext cx="12192000" cy="355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dirty="0">
              <a:solidFill>
                <a:srgbClr val="00BB11"/>
              </a:solidFill>
            </a:endParaRPr>
          </a:p>
        </p:txBody>
      </p:sp>
      <p:sp>
        <p:nvSpPr>
          <p:cNvPr id="48" name="Rettangolo 47"/>
          <p:cNvSpPr/>
          <p:nvPr/>
        </p:nvSpPr>
        <p:spPr>
          <a:xfrm>
            <a:off x="0" y="3632200"/>
            <a:ext cx="12192000" cy="3327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it-IT" sz="2400"/>
          </a:p>
        </p:txBody>
      </p:sp>
      <p:sp>
        <p:nvSpPr>
          <p:cNvPr id="3" name="CasellaDiTesto 2"/>
          <p:cNvSpPr txBox="1"/>
          <p:nvPr/>
        </p:nvSpPr>
        <p:spPr>
          <a:xfrm>
            <a:off x="2333" y="3168109"/>
            <a:ext cx="2334468" cy="327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it-IT" sz="1867" dirty="0">
                <a:solidFill>
                  <a:srgbClr val="00BB11"/>
                </a:solidFill>
              </a:rPr>
              <a:t>Sintesi delle evidenze</a:t>
            </a:r>
          </a:p>
        </p:txBody>
      </p:sp>
      <p:sp>
        <p:nvSpPr>
          <p:cNvPr id="49" name="CasellaDiTesto 48"/>
          <p:cNvSpPr txBox="1"/>
          <p:nvPr/>
        </p:nvSpPr>
        <p:spPr>
          <a:xfrm>
            <a:off x="13266" y="3632201"/>
            <a:ext cx="2323535" cy="327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it-IT" sz="1867" dirty="0">
                <a:solidFill>
                  <a:srgbClr val="1F4AC6"/>
                </a:solidFill>
              </a:rPr>
              <a:t>Raccomandazione</a:t>
            </a:r>
          </a:p>
        </p:txBody>
      </p:sp>
      <p:sp>
        <p:nvSpPr>
          <p:cNvPr id="50" name="Freccia sinistra 49"/>
          <p:cNvSpPr/>
          <p:nvPr/>
        </p:nvSpPr>
        <p:spPr>
          <a:xfrm rot="1318418">
            <a:off x="2024871" y="2808345"/>
            <a:ext cx="2196781" cy="430943"/>
          </a:xfrm>
          <a:prstGeom prst="leftArrow">
            <a:avLst/>
          </a:prstGeom>
          <a:solidFill>
            <a:srgbClr val="2BB124">
              <a:alpha val="2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51" name="CasellaDiTesto 50"/>
          <p:cNvSpPr txBox="1"/>
          <p:nvPr/>
        </p:nvSpPr>
        <p:spPr>
          <a:xfrm>
            <a:off x="233911" y="1126803"/>
            <a:ext cx="359394" cy="114262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it-IT" sz="2133" dirty="0">
                <a:latin typeface="Arial Narrow"/>
                <a:cs typeface="Arial Narrow"/>
              </a:rPr>
              <a:t>P</a:t>
            </a:r>
          </a:p>
          <a:p>
            <a:pPr algn="ctr">
              <a:lnSpc>
                <a:spcPct val="80000"/>
              </a:lnSpc>
            </a:pPr>
            <a:r>
              <a:rPr lang="it-IT" sz="2133" dirty="0">
                <a:latin typeface="Arial Narrow"/>
                <a:cs typeface="Arial Narrow"/>
              </a:rPr>
              <a:t>I</a:t>
            </a:r>
          </a:p>
          <a:p>
            <a:pPr algn="ctr">
              <a:lnSpc>
                <a:spcPct val="80000"/>
              </a:lnSpc>
            </a:pPr>
            <a:r>
              <a:rPr lang="it-IT" sz="2133" dirty="0">
                <a:latin typeface="Arial Narrow"/>
                <a:cs typeface="Arial Narrow"/>
              </a:rPr>
              <a:t>C</a:t>
            </a:r>
          </a:p>
          <a:p>
            <a:pPr algn="ctr">
              <a:lnSpc>
                <a:spcPct val="80000"/>
              </a:lnSpc>
            </a:pPr>
            <a:r>
              <a:rPr lang="it-IT" sz="2133" dirty="0">
                <a:latin typeface="Arial Narrow"/>
                <a:cs typeface="Arial Narrow"/>
              </a:rPr>
              <a:t>O</a:t>
            </a:r>
          </a:p>
        </p:txBody>
      </p:sp>
      <p:sp>
        <p:nvSpPr>
          <p:cNvPr id="52" name="CasellaDiTesto 51"/>
          <p:cNvSpPr txBox="1"/>
          <p:nvPr/>
        </p:nvSpPr>
        <p:spPr>
          <a:xfrm rot="20017638">
            <a:off x="51429" y="301145"/>
            <a:ext cx="19191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latin typeface="Arial Narrow"/>
                <a:cs typeface="Arial Narrow"/>
              </a:rPr>
              <a:t>Formulazione quesito</a:t>
            </a:r>
          </a:p>
        </p:txBody>
      </p:sp>
      <p:sp>
        <p:nvSpPr>
          <p:cNvPr id="53" name="CasellaDiTesto 52"/>
          <p:cNvSpPr txBox="1"/>
          <p:nvPr/>
        </p:nvSpPr>
        <p:spPr>
          <a:xfrm rot="20016544">
            <a:off x="737210" y="533563"/>
            <a:ext cx="1579278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67" dirty="0">
                <a:latin typeface="Arial Narrow"/>
                <a:cs typeface="Arial Narrow"/>
              </a:rPr>
              <a:t>Selezione outcomes</a:t>
            </a:r>
          </a:p>
        </p:txBody>
      </p:sp>
      <p:sp>
        <p:nvSpPr>
          <p:cNvPr id="54" name="CasellaDiTesto 53"/>
          <p:cNvSpPr txBox="1"/>
          <p:nvPr/>
        </p:nvSpPr>
        <p:spPr>
          <a:xfrm>
            <a:off x="609601" y="1092200"/>
            <a:ext cx="813043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67" dirty="0">
                <a:latin typeface="Arial Narrow"/>
                <a:cs typeface="Arial Narrow"/>
              </a:rPr>
              <a:t>Outcome</a:t>
            </a:r>
          </a:p>
        </p:txBody>
      </p:sp>
      <p:sp>
        <p:nvSpPr>
          <p:cNvPr id="55" name="CasellaDiTesto 54"/>
          <p:cNvSpPr txBox="1"/>
          <p:nvPr/>
        </p:nvSpPr>
        <p:spPr>
          <a:xfrm>
            <a:off x="609601" y="1397000"/>
            <a:ext cx="813043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67" dirty="0">
                <a:latin typeface="Arial Narrow"/>
                <a:cs typeface="Arial Narrow"/>
              </a:rPr>
              <a:t>Outcome</a:t>
            </a:r>
          </a:p>
        </p:txBody>
      </p:sp>
      <p:sp>
        <p:nvSpPr>
          <p:cNvPr id="56" name="CasellaDiTesto 55"/>
          <p:cNvSpPr txBox="1"/>
          <p:nvPr/>
        </p:nvSpPr>
        <p:spPr>
          <a:xfrm>
            <a:off x="609601" y="1701800"/>
            <a:ext cx="813043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67" dirty="0">
                <a:latin typeface="Arial Narrow"/>
                <a:cs typeface="Arial Narrow"/>
              </a:rPr>
              <a:t>Outcome</a:t>
            </a:r>
          </a:p>
        </p:txBody>
      </p:sp>
      <p:sp>
        <p:nvSpPr>
          <p:cNvPr id="57" name="CasellaDiTesto 56"/>
          <p:cNvSpPr txBox="1"/>
          <p:nvPr/>
        </p:nvSpPr>
        <p:spPr>
          <a:xfrm>
            <a:off x="609601" y="2006600"/>
            <a:ext cx="813043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67" dirty="0">
                <a:latin typeface="Arial Narrow"/>
                <a:cs typeface="Arial Narrow"/>
              </a:rPr>
              <a:t>Outcome</a:t>
            </a:r>
          </a:p>
        </p:txBody>
      </p:sp>
      <p:sp>
        <p:nvSpPr>
          <p:cNvPr id="58" name="CasellaDiTesto 57"/>
          <p:cNvSpPr txBox="1"/>
          <p:nvPr/>
        </p:nvSpPr>
        <p:spPr>
          <a:xfrm rot="20016544">
            <a:off x="1670227" y="533967"/>
            <a:ext cx="1559979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67" dirty="0">
                <a:latin typeface="Arial Narrow"/>
                <a:cs typeface="Arial Narrow"/>
              </a:rPr>
              <a:t>Valutare importanza</a:t>
            </a:r>
          </a:p>
        </p:txBody>
      </p:sp>
      <p:sp>
        <p:nvSpPr>
          <p:cNvPr id="59" name="CasellaDiTesto 58"/>
          <p:cNvSpPr txBox="1"/>
          <p:nvPr/>
        </p:nvSpPr>
        <p:spPr>
          <a:xfrm>
            <a:off x="1625601" y="1092200"/>
            <a:ext cx="620683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67" dirty="0">
                <a:latin typeface="Arial Narrow"/>
                <a:cs typeface="Arial Narrow"/>
              </a:rPr>
              <a:t>Critico</a:t>
            </a:r>
          </a:p>
        </p:txBody>
      </p:sp>
      <p:sp>
        <p:nvSpPr>
          <p:cNvPr id="60" name="CasellaDiTesto 59"/>
          <p:cNvSpPr txBox="1"/>
          <p:nvPr/>
        </p:nvSpPr>
        <p:spPr>
          <a:xfrm>
            <a:off x="1625601" y="1397000"/>
            <a:ext cx="620683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67" dirty="0">
                <a:latin typeface="Arial Narrow"/>
                <a:cs typeface="Arial Narrow"/>
              </a:rPr>
              <a:t>Critico</a:t>
            </a:r>
          </a:p>
        </p:txBody>
      </p:sp>
      <p:sp>
        <p:nvSpPr>
          <p:cNvPr id="61" name="CasellaDiTesto 60"/>
          <p:cNvSpPr txBox="1"/>
          <p:nvPr/>
        </p:nvSpPr>
        <p:spPr>
          <a:xfrm>
            <a:off x="1625601" y="1701800"/>
            <a:ext cx="926857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67" dirty="0">
                <a:latin typeface="Arial Narrow"/>
                <a:cs typeface="Arial Narrow"/>
              </a:rPr>
              <a:t>Importante</a:t>
            </a:r>
          </a:p>
        </p:txBody>
      </p:sp>
      <p:sp>
        <p:nvSpPr>
          <p:cNvPr id="62" name="CasellaDiTesto 61"/>
          <p:cNvSpPr txBox="1"/>
          <p:nvPr/>
        </p:nvSpPr>
        <p:spPr>
          <a:xfrm>
            <a:off x="1625601" y="2006600"/>
            <a:ext cx="511679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67" dirty="0">
                <a:latin typeface="Arial Narrow"/>
                <a:cs typeface="Arial Narrow"/>
              </a:rPr>
              <a:t>Non </a:t>
            </a:r>
          </a:p>
        </p:txBody>
      </p:sp>
      <p:sp>
        <p:nvSpPr>
          <p:cNvPr id="63" name="CasellaDiTesto 62"/>
          <p:cNvSpPr txBox="1"/>
          <p:nvPr/>
        </p:nvSpPr>
        <p:spPr>
          <a:xfrm rot="1308030">
            <a:off x="1989170" y="2190522"/>
            <a:ext cx="917239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67" dirty="0">
                <a:latin typeface="Arial Narrow"/>
                <a:cs typeface="Arial Narrow"/>
              </a:rPr>
              <a:t>importante</a:t>
            </a:r>
          </a:p>
        </p:txBody>
      </p:sp>
      <p:cxnSp>
        <p:nvCxnSpPr>
          <p:cNvPr id="73" name="Connettore 2 72"/>
          <p:cNvCxnSpPr/>
          <p:nvPr/>
        </p:nvCxnSpPr>
        <p:spPr>
          <a:xfrm>
            <a:off x="812800" y="2311400"/>
            <a:ext cx="1219200" cy="0"/>
          </a:xfrm>
          <a:prstGeom prst="straightConnector1">
            <a:avLst/>
          </a:prstGeom>
          <a:ln w="31750">
            <a:solidFill>
              <a:srgbClr val="FFFF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Connettore 2 74"/>
          <p:cNvCxnSpPr/>
          <p:nvPr/>
        </p:nvCxnSpPr>
        <p:spPr>
          <a:xfrm>
            <a:off x="2032000" y="2311400"/>
            <a:ext cx="711200" cy="304800"/>
          </a:xfrm>
          <a:prstGeom prst="straightConnector1">
            <a:avLst/>
          </a:prstGeom>
          <a:ln w="31750">
            <a:solidFill>
              <a:srgbClr val="FFFF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1" name="Immagine 8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584200"/>
            <a:ext cx="2167467" cy="2353733"/>
          </a:xfrm>
          <a:prstGeom prst="rect">
            <a:avLst/>
          </a:prstGeom>
        </p:spPr>
      </p:pic>
      <p:cxnSp>
        <p:nvCxnSpPr>
          <p:cNvPr id="67" name="Connettore 2 66"/>
          <p:cNvCxnSpPr/>
          <p:nvPr/>
        </p:nvCxnSpPr>
        <p:spPr>
          <a:xfrm>
            <a:off x="812800" y="1397000"/>
            <a:ext cx="2641600" cy="0"/>
          </a:xfrm>
          <a:prstGeom prst="straightConnector1">
            <a:avLst/>
          </a:prstGeom>
          <a:ln w="31750"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onnettore 2 70"/>
          <p:cNvCxnSpPr/>
          <p:nvPr/>
        </p:nvCxnSpPr>
        <p:spPr>
          <a:xfrm>
            <a:off x="812800" y="1701800"/>
            <a:ext cx="2641600" cy="0"/>
          </a:xfrm>
          <a:prstGeom prst="straightConnector1">
            <a:avLst/>
          </a:prstGeom>
          <a:ln w="31750"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Connettore 2 71"/>
          <p:cNvCxnSpPr/>
          <p:nvPr/>
        </p:nvCxnSpPr>
        <p:spPr>
          <a:xfrm>
            <a:off x="812800" y="2006600"/>
            <a:ext cx="2641600" cy="0"/>
          </a:xfrm>
          <a:prstGeom prst="straightConnector1">
            <a:avLst/>
          </a:prstGeom>
          <a:ln w="31750">
            <a:solidFill>
              <a:srgbClr val="FFA90E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onnettore 2 81"/>
          <p:cNvCxnSpPr/>
          <p:nvPr/>
        </p:nvCxnSpPr>
        <p:spPr>
          <a:xfrm>
            <a:off x="3860800" y="1397000"/>
            <a:ext cx="101600" cy="0"/>
          </a:xfrm>
          <a:prstGeom prst="straightConnector1">
            <a:avLst/>
          </a:prstGeom>
          <a:ln w="31750"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Connettore 2 86"/>
          <p:cNvCxnSpPr/>
          <p:nvPr/>
        </p:nvCxnSpPr>
        <p:spPr>
          <a:xfrm>
            <a:off x="3860800" y="1701800"/>
            <a:ext cx="101600" cy="0"/>
          </a:xfrm>
          <a:prstGeom prst="straightConnector1">
            <a:avLst/>
          </a:prstGeom>
          <a:ln w="31750"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Connettore 2 87"/>
          <p:cNvCxnSpPr/>
          <p:nvPr/>
        </p:nvCxnSpPr>
        <p:spPr>
          <a:xfrm>
            <a:off x="3860800" y="2006600"/>
            <a:ext cx="101600" cy="0"/>
          </a:xfrm>
          <a:prstGeom prst="straightConnector1">
            <a:avLst/>
          </a:prstGeom>
          <a:ln w="31750">
            <a:solidFill>
              <a:srgbClr val="FFA90E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Connettore 2 88"/>
          <p:cNvCxnSpPr/>
          <p:nvPr/>
        </p:nvCxnSpPr>
        <p:spPr>
          <a:xfrm>
            <a:off x="4267200" y="1397000"/>
            <a:ext cx="101600" cy="0"/>
          </a:xfrm>
          <a:prstGeom prst="straightConnector1">
            <a:avLst/>
          </a:prstGeom>
          <a:ln w="31750"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Connettore 2 89"/>
          <p:cNvCxnSpPr/>
          <p:nvPr/>
        </p:nvCxnSpPr>
        <p:spPr>
          <a:xfrm>
            <a:off x="4267200" y="1701800"/>
            <a:ext cx="101600" cy="0"/>
          </a:xfrm>
          <a:prstGeom prst="straightConnector1">
            <a:avLst/>
          </a:prstGeom>
          <a:ln w="31750"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Connettore 2 90"/>
          <p:cNvCxnSpPr/>
          <p:nvPr/>
        </p:nvCxnSpPr>
        <p:spPr>
          <a:xfrm>
            <a:off x="4267200" y="2006600"/>
            <a:ext cx="101600" cy="0"/>
          </a:xfrm>
          <a:prstGeom prst="straightConnector1">
            <a:avLst/>
          </a:prstGeom>
          <a:ln w="31750">
            <a:solidFill>
              <a:srgbClr val="FFA90E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Connettore 2 91"/>
          <p:cNvCxnSpPr/>
          <p:nvPr/>
        </p:nvCxnSpPr>
        <p:spPr>
          <a:xfrm>
            <a:off x="4673600" y="1397000"/>
            <a:ext cx="101600" cy="0"/>
          </a:xfrm>
          <a:prstGeom prst="straightConnector1">
            <a:avLst/>
          </a:prstGeom>
          <a:ln w="31750"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Connettore 2 92"/>
          <p:cNvCxnSpPr/>
          <p:nvPr/>
        </p:nvCxnSpPr>
        <p:spPr>
          <a:xfrm>
            <a:off x="4673600" y="1701800"/>
            <a:ext cx="101600" cy="0"/>
          </a:xfrm>
          <a:prstGeom prst="straightConnector1">
            <a:avLst/>
          </a:prstGeom>
          <a:ln w="31750"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Connettore 2 93"/>
          <p:cNvCxnSpPr/>
          <p:nvPr/>
        </p:nvCxnSpPr>
        <p:spPr>
          <a:xfrm>
            <a:off x="4673600" y="2006600"/>
            <a:ext cx="101600" cy="0"/>
          </a:xfrm>
          <a:prstGeom prst="straightConnector1">
            <a:avLst/>
          </a:prstGeom>
          <a:ln w="31750">
            <a:solidFill>
              <a:srgbClr val="FFA90E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CasellaDiTesto 106"/>
          <p:cNvSpPr txBox="1"/>
          <p:nvPr/>
        </p:nvSpPr>
        <p:spPr>
          <a:xfrm rot="20016544">
            <a:off x="3399545" y="124567"/>
            <a:ext cx="1553275" cy="498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1467" dirty="0">
                <a:latin typeface="Arial Narrow"/>
                <a:cs typeface="Arial Narrow"/>
              </a:rPr>
              <a:t>Outcome attraverso gli studi</a:t>
            </a:r>
          </a:p>
        </p:txBody>
      </p:sp>
      <p:pic>
        <p:nvPicPr>
          <p:cNvPr id="134" name="Immagine 1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4667" y="889000"/>
            <a:ext cx="2353733" cy="1507067"/>
          </a:xfrm>
          <a:prstGeom prst="rect">
            <a:avLst/>
          </a:prstGeom>
        </p:spPr>
      </p:pic>
      <p:cxnSp>
        <p:nvCxnSpPr>
          <p:cNvPr id="95" name="Connettore 2 94"/>
          <p:cNvCxnSpPr/>
          <p:nvPr/>
        </p:nvCxnSpPr>
        <p:spPr>
          <a:xfrm>
            <a:off x="5080000" y="1397000"/>
            <a:ext cx="406400" cy="0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Connettore 2 95"/>
          <p:cNvCxnSpPr/>
          <p:nvPr/>
        </p:nvCxnSpPr>
        <p:spPr>
          <a:xfrm>
            <a:off x="5080000" y="1701800"/>
            <a:ext cx="406400" cy="0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Connettore 2 96"/>
          <p:cNvCxnSpPr/>
          <p:nvPr/>
        </p:nvCxnSpPr>
        <p:spPr>
          <a:xfrm>
            <a:off x="5080000" y="2006600"/>
            <a:ext cx="406400" cy="0"/>
          </a:xfrm>
          <a:prstGeom prst="straightConnector1">
            <a:avLst/>
          </a:prstGeom>
          <a:ln w="31750">
            <a:solidFill>
              <a:srgbClr val="FFA90E"/>
            </a:solidFill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5" name="CasellaDiTesto 134"/>
          <p:cNvSpPr txBox="1"/>
          <p:nvPr/>
        </p:nvSpPr>
        <p:spPr>
          <a:xfrm>
            <a:off x="5481707" y="2222382"/>
            <a:ext cx="1630293" cy="701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1467" dirty="0">
                <a:latin typeface="Arial Narrow"/>
                <a:cs typeface="Arial Narrow"/>
              </a:rPr>
              <a:t>Summary of findings e stima dell’effetto per ogni outcome</a:t>
            </a:r>
          </a:p>
        </p:txBody>
      </p:sp>
      <p:sp>
        <p:nvSpPr>
          <p:cNvPr id="132" name="CasellaDiTesto 131"/>
          <p:cNvSpPr txBox="1"/>
          <p:nvPr/>
        </p:nvSpPr>
        <p:spPr>
          <a:xfrm rot="20016544">
            <a:off x="5329944" y="124569"/>
            <a:ext cx="1553275" cy="701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1467" dirty="0">
                <a:latin typeface="Arial Narrow"/>
                <a:cs typeface="Arial Narrow"/>
              </a:rPr>
              <a:t>Creazione </a:t>
            </a:r>
            <a:r>
              <a:rPr lang="it-IT" sz="1467" dirty="0" err="1">
                <a:latin typeface="Arial Narrow"/>
                <a:cs typeface="Arial Narrow"/>
              </a:rPr>
              <a:t>evidence</a:t>
            </a:r>
            <a:r>
              <a:rPr lang="it-IT" sz="1467" dirty="0">
                <a:latin typeface="Arial Narrow"/>
                <a:cs typeface="Arial Narrow"/>
              </a:rPr>
              <a:t> profile</a:t>
            </a:r>
          </a:p>
          <a:p>
            <a:pPr>
              <a:lnSpc>
                <a:spcPct val="90000"/>
              </a:lnSpc>
            </a:pPr>
            <a:r>
              <a:rPr lang="it-IT" sz="1467" dirty="0">
                <a:latin typeface="Arial Narrow"/>
                <a:cs typeface="Arial Narrow"/>
              </a:rPr>
              <a:t>Con GDT</a:t>
            </a:r>
          </a:p>
        </p:txBody>
      </p:sp>
      <p:sp>
        <p:nvSpPr>
          <p:cNvPr id="136" name="CasellaDiTesto 135"/>
          <p:cNvSpPr txBox="1"/>
          <p:nvPr/>
        </p:nvSpPr>
        <p:spPr>
          <a:xfrm rot="20016544">
            <a:off x="7203231" y="95418"/>
            <a:ext cx="1553275" cy="701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1467" dirty="0">
                <a:latin typeface="Arial Narrow"/>
                <a:cs typeface="Arial Narrow"/>
              </a:rPr>
              <a:t>Valutare qualità dell’evidenza</a:t>
            </a:r>
          </a:p>
          <a:p>
            <a:pPr>
              <a:lnSpc>
                <a:spcPct val="90000"/>
              </a:lnSpc>
            </a:pPr>
            <a:r>
              <a:rPr lang="it-IT" sz="1467" dirty="0">
                <a:latin typeface="Arial Narrow"/>
                <a:cs typeface="Arial Narrow"/>
              </a:rPr>
              <a:t>per ogni outcome</a:t>
            </a:r>
          </a:p>
        </p:txBody>
      </p:sp>
      <p:sp>
        <p:nvSpPr>
          <p:cNvPr id="137" name="CasellaDiTesto 136"/>
          <p:cNvSpPr txBox="1"/>
          <p:nvPr/>
        </p:nvSpPr>
        <p:spPr>
          <a:xfrm>
            <a:off x="7416800" y="990600"/>
            <a:ext cx="812800" cy="295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1467" dirty="0">
                <a:latin typeface="Arial Narrow"/>
                <a:cs typeface="Arial Narrow"/>
              </a:rPr>
              <a:t>Alta</a:t>
            </a:r>
          </a:p>
        </p:txBody>
      </p:sp>
      <p:sp>
        <p:nvSpPr>
          <p:cNvPr id="139" name="CasellaDiTesto 138"/>
          <p:cNvSpPr txBox="1"/>
          <p:nvPr/>
        </p:nvSpPr>
        <p:spPr>
          <a:xfrm>
            <a:off x="7416800" y="1371795"/>
            <a:ext cx="914400" cy="295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1467" dirty="0">
                <a:latin typeface="Arial Narrow"/>
                <a:cs typeface="Arial Narrow"/>
              </a:rPr>
              <a:t>Moderata</a:t>
            </a:r>
          </a:p>
        </p:txBody>
      </p:sp>
      <p:sp>
        <p:nvSpPr>
          <p:cNvPr id="140" name="CasellaDiTesto 139"/>
          <p:cNvSpPr txBox="1"/>
          <p:nvPr/>
        </p:nvSpPr>
        <p:spPr>
          <a:xfrm>
            <a:off x="7416800" y="1701800"/>
            <a:ext cx="914400" cy="295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1467" dirty="0">
                <a:latin typeface="Arial Narrow"/>
                <a:cs typeface="Arial Narrow"/>
              </a:rPr>
              <a:t>Bassa</a:t>
            </a:r>
          </a:p>
        </p:txBody>
      </p:sp>
      <p:sp>
        <p:nvSpPr>
          <p:cNvPr id="141" name="CasellaDiTesto 140"/>
          <p:cNvSpPr txBox="1"/>
          <p:nvPr/>
        </p:nvSpPr>
        <p:spPr>
          <a:xfrm>
            <a:off x="7416800" y="2082995"/>
            <a:ext cx="1219200" cy="295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1467" dirty="0">
                <a:latin typeface="Arial Narrow"/>
                <a:cs typeface="Arial Narrow"/>
              </a:rPr>
              <a:t>Molto bassa</a:t>
            </a:r>
          </a:p>
        </p:txBody>
      </p:sp>
      <p:sp>
        <p:nvSpPr>
          <p:cNvPr id="145" name="CasellaDiTesto 144"/>
          <p:cNvSpPr txBox="1"/>
          <p:nvPr/>
        </p:nvSpPr>
        <p:spPr>
          <a:xfrm rot="16200000">
            <a:off x="9780760" y="2742263"/>
            <a:ext cx="883575" cy="28931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it-IT" sz="1600" dirty="0">
                <a:latin typeface="Arial Narrow"/>
                <a:cs typeface="Arial Narrow"/>
              </a:rPr>
              <a:t>Grade up</a:t>
            </a:r>
          </a:p>
        </p:txBody>
      </p:sp>
      <p:sp>
        <p:nvSpPr>
          <p:cNvPr id="146" name="CasellaDiTesto 145"/>
          <p:cNvSpPr txBox="1"/>
          <p:nvPr/>
        </p:nvSpPr>
        <p:spPr>
          <a:xfrm rot="16200000">
            <a:off x="9612948" y="1455543"/>
            <a:ext cx="1219201" cy="28931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it-IT" sz="1600" dirty="0">
                <a:latin typeface="Arial Narrow"/>
                <a:cs typeface="Arial Narrow"/>
              </a:rPr>
              <a:t>Grade down</a:t>
            </a:r>
          </a:p>
        </p:txBody>
      </p:sp>
      <p:sp>
        <p:nvSpPr>
          <p:cNvPr id="147" name="CasellaDiTesto 146"/>
          <p:cNvSpPr txBox="1"/>
          <p:nvPr/>
        </p:nvSpPr>
        <p:spPr>
          <a:xfrm>
            <a:off x="9753600" y="51198"/>
            <a:ext cx="2336800" cy="905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it-IT" sz="1467" dirty="0">
                <a:latin typeface="Arial Narrow"/>
                <a:cs typeface="Arial Narrow"/>
              </a:rPr>
              <a:t>La randomizzazione aumenta</a:t>
            </a:r>
          </a:p>
          <a:p>
            <a:pPr algn="r">
              <a:lnSpc>
                <a:spcPct val="90000"/>
              </a:lnSpc>
            </a:pPr>
            <a:r>
              <a:rPr lang="it-IT" sz="1467" dirty="0">
                <a:latin typeface="Arial Narrow"/>
                <a:cs typeface="Arial Narrow"/>
              </a:rPr>
              <a:t>la qualità iniziale</a:t>
            </a:r>
          </a:p>
          <a:p>
            <a:pPr algn="r">
              <a:lnSpc>
                <a:spcPct val="90000"/>
              </a:lnSpc>
            </a:pPr>
            <a:r>
              <a:rPr lang="it-IT" sz="1467" dirty="0">
                <a:latin typeface="Arial Narrow"/>
                <a:cs typeface="Arial Narrow"/>
              </a:rPr>
              <a:t>RCT: alta</a:t>
            </a:r>
          </a:p>
          <a:p>
            <a:pPr algn="r">
              <a:lnSpc>
                <a:spcPct val="90000"/>
              </a:lnSpc>
            </a:pPr>
            <a:r>
              <a:rPr lang="it-IT" sz="1467" dirty="0">
                <a:latin typeface="Arial Narrow"/>
                <a:cs typeface="Arial Narrow"/>
              </a:rPr>
              <a:t>Osservazionali: bassa</a:t>
            </a:r>
          </a:p>
        </p:txBody>
      </p:sp>
      <p:sp>
        <p:nvSpPr>
          <p:cNvPr id="148" name="CasellaDiTesto 147"/>
          <p:cNvSpPr txBox="1"/>
          <p:nvPr/>
        </p:nvSpPr>
        <p:spPr>
          <a:xfrm>
            <a:off x="10464800" y="990600"/>
            <a:ext cx="1727200" cy="1221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9178" indent="-239178">
              <a:buFont typeface="+mj-lt"/>
              <a:buAutoNum type="arabicPeriod"/>
            </a:pPr>
            <a:r>
              <a:rPr lang="en-AU" sz="1467" dirty="0">
                <a:latin typeface="Arial Narrow"/>
                <a:cs typeface="Arial Narrow"/>
              </a:rPr>
              <a:t>Risk of bias</a:t>
            </a:r>
          </a:p>
          <a:p>
            <a:pPr marL="239178" indent="-239178">
              <a:buFont typeface="+mj-lt"/>
              <a:buAutoNum type="arabicPeriod"/>
            </a:pPr>
            <a:r>
              <a:rPr lang="en-AU" sz="1467" dirty="0">
                <a:latin typeface="Arial Narrow"/>
                <a:cs typeface="Arial Narrow"/>
              </a:rPr>
              <a:t>Inconsistency</a:t>
            </a:r>
          </a:p>
          <a:p>
            <a:pPr marL="239178" indent="-239178">
              <a:buFont typeface="+mj-lt"/>
              <a:buAutoNum type="arabicPeriod"/>
            </a:pPr>
            <a:r>
              <a:rPr lang="en-AU" sz="1467" dirty="0">
                <a:latin typeface="Arial Narrow"/>
                <a:cs typeface="Arial Narrow"/>
              </a:rPr>
              <a:t>Indirectness</a:t>
            </a:r>
          </a:p>
          <a:p>
            <a:pPr marL="239178" indent="-239178">
              <a:buFont typeface="+mj-lt"/>
              <a:buAutoNum type="arabicPeriod"/>
            </a:pPr>
            <a:r>
              <a:rPr lang="en-AU" sz="1467" dirty="0">
                <a:latin typeface="Arial Narrow"/>
                <a:cs typeface="Arial Narrow"/>
              </a:rPr>
              <a:t>Imprecision</a:t>
            </a:r>
          </a:p>
          <a:p>
            <a:pPr marL="239178" indent="-239178">
              <a:buFont typeface="+mj-lt"/>
              <a:buAutoNum type="arabicPeriod"/>
            </a:pPr>
            <a:r>
              <a:rPr lang="en-AU" sz="1467" dirty="0">
                <a:latin typeface="Arial Narrow"/>
                <a:cs typeface="Arial Narrow"/>
              </a:rPr>
              <a:t>Publication bias</a:t>
            </a:r>
          </a:p>
        </p:txBody>
      </p:sp>
      <p:sp>
        <p:nvSpPr>
          <p:cNvPr id="149" name="CasellaDiTesto 148"/>
          <p:cNvSpPr txBox="1"/>
          <p:nvPr/>
        </p:nvSpPr>
        <p:spPr>
          <a:xfrm>
            <a:off x="10464800" y="2413000"/>
            <a:ext cx="1727200" cy="995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9178" indent="-239178">
              <a:buFont typeface="+mj-lt"/>
              <a:buAutoNum type="arabicPeriod"/>
            </a:pPr>
            <a:r>
              <a:rPr lang="en-AU" sz="1467" dirty="0">
                <a:latin typeface="Arial Narrow"/>
                <a:cs typeface="Arial Narrow"/>
              </a:rPr>
              <a:t>Large effect</a:t>
            </a:r>
          </a:p>
          <a:p>
            <a:pPr marL="239178" indent="-239178">
              <a:buFont typeface="+mj-lt"/>
              <a:buAutoNum type="arabicPeriod"/>
            </a:pPr>
            <a:r>
              <a:rPr lang="en-AU" sz="1467" dirty="0">
                <a:latin typeface="Arial Narrow"/>
                <a:cs typeface="Arial Narrow"/>
              </a:rPr>
              <a:t>Dose response</a:t>
            </a:r>
          </a:p>
          <a:p>
            <a:pPr marL="239178" indent="-239178">
              <a:buFont typeface="+mj-lt"/>
              <a:buAutoNum type="arabicPeriod"/>
            </a:pPr>
            <a:r>
              <a:rPr lang="en-AU" sz="1467" dirty="0">
                <a:latin typeface="Arial Narrow"/>
                <a:cs typeface="Arial Narrow"/>
              </a:rPr>
              <a:t>Opposing bias &amp; Confounders</a:t>
            </a:r>
          </a:p>
        </p:txBody>
      </p:sp>
      <p:sp>
        <p:nvSpPr>
          <p:cNvPr id="150" name="Freccia sinistra 149"/>
          <p:cNvSpPr/>
          <p:nvPr/>
        </p:nvSpPr>
        <p:spPr>
          <a:xfrm rot="16200000">
            <a:off x="8686800" y="2159000"/>
            <a:ext cx="3048000" cy="711200"/>
          </a:xfrm>
          <a:prstGeom prst="leftArrow">
            <a:avLst/>
          </a:prstGeom>
          <a:solidFill>
            <a:srgbClr val="2BB124">
              <a:alpha val="2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151" name="CasellaDiTesto 150"/>
          <p:cNvSpPr txBox="1"/>
          <p:nvPr/>
        </p:nvSpPr>
        <p:spPr>
          <a:xfrm>
            <a:off x="8940800" y="4085272"/>
            <a:ext cx="3149600" cy="9747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67" b="1" dirty="0">
                <a:latin typeface="Arial Narrow"/>
                <a:cs typeface="Arial Narrow"/>
              </a:rPr>
              <a:t>Valutazione della </a:t>
            </a:r>
          </a:p>
          <a:p>
            <a:pPr algn="ctr"/>
            <a:r>
              <a:rPr lang="it-IT" sz="1467" b="1" dirty="0">
                <a:latin typeface="Arial Narrow"/>
                <a:cs typeface="Arial Narrow"/>
              </a:rPr>
              <a:t>qualità globale delle prove </a:t>
            </a:r>
          </a:p>
          <a:p>
            <a:pPr algn="ctr"/>
            <a:r>
              <a:rPr lang="it-IT" sz="1400" dirty="0">
                <a:latin typeface="Arial Narrow"/>
                <a:cs typeface="Arial Narrow"/>
              </a:rPr>
              <a:t>assumendo come rappresentativo l’outcome </a:t>
            </a:r>
            <a:r>
              <a:rPr lang="it-IT" sz="1400" b="1" i="1" dirty="0">
                <a:latin typeface="Arial Narrow"/>
                <a:cs typeface="Arial Narrow"/>
              </a:rPr>
              <a:t>critico</a:t>
            </a:r>
            <a:r>
              <a:rPr lang="it-IT" sz="1400" dirty="0">
                <a:latin typeface="Arial Narrow"/>
                <a:cs typeface="Arial Narrow"/>
              </a:rPr>
              <a:t> con la più bassa valutazione</a:t>
            </a:r>
          </a:p>
        </p:txBody>
      </p:sp>
      <p:sp>
        <p:nvSpPr>
          <p:cNvPr id="152" name="Freccia sinistra 151"/>
          <p:cNvSpPr/>
          <p:nvPr/>
        </p:nvSpPr>
        <p:spPr>
          <a:xfrm rot="1318418" flipV="1">
            <a:off x="7878149" y="3801741"/>
            <a:ext cx="1000947" cy="488036"/>
          </a:xfrm>
          <a:prstGeom prst="leftArrow">
            <a:avLst/>
          </a:prstGeom>
          <a:solidFill>
            <a:srgbClr val="2BB124">
              <a:alpha val="2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153" name="Freccia sinistra 152"/>
          <p:cNvSpPr/>
          <p:nvPr/>
        </p:nvSpPr>
        <p:spPr>
          <a:xfrm rot="20232327" flipV="1">
            <a:off x="3210800" y="3807041"/>
            <a:ext cx="1000947" cy="488036"/>
          </a:xfrm>
          <a:prstGeom prst="leftArrow">
            <a:avLst/>
          </a:prstGeom>
          <a:solidFill>
            <a:srgbClr val="D60A7A">
              <a:alpha val="2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154" name="CasellaDiTesto 153"/>
          <p:cNvSpPr txBox="1"/>
          <p:nvPr/>
        </p:nvSpPr>
        <p:spPr>
          <a:xfrm>
            <a:off x="101600" y="4038601"/>
            <a:ext cx="3149600" cy="2637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467" b="1" dirty="0">
                <a:latin typeface="Arial Narrow"/>
                <a:cs typeface="Arial Narrow"/>
              </a:rPr>
              <a:t>Raccomandazioni GRADE </a:t>
            </a:r>
          </a:p>
          <a:p>
            <a:r>
              <a:rPr lang="it-IT" sz="1467" b="1" dirty="0">
                <a:latin typeface="Arial Narrow"/>
                <a:cs typeface="Arial Narrow"/>
              </a:rPr>
              <a:t>(Dall’evidenza alla raccomandazione)</a:t>
            </a:r>
          </a:p>
          <a:p>
            <a:pPr marL="228594" indent="-228594">
              <a:buFont typeface="Arial"/>
              <a:buChar char="•"/>
            </a:pPr>
            <a:r>
              <a:rPr lang="it-IT" sz="1467" dirty="0">
                <a:latin typeface="Arial Narrow"/>
                <a:cs typeface="Arial Narrow"/>
              </a:rPr>
              <a:t>A favore o contro (direzione) </a:t>
            </a:r>
            <a:r>
              <a:rPr lang="it-IT" sz="1200" dirty="0">
                <a:latin typeface="Wingdings"/>
                <a:ea typeface="Wingdings"/>
                <a:cs typeface="Wingdings"/>
                <a:sym typeface="Wingdings"/>
              </a:rPr>
              <a:t></a:t>
            </a:r>
          </a:p>
          <a:p>
            <a:pPr marL="228594" indent="-228594">
              <a:buFont typeface="Arial"/>
              <a:buChar char="•"/>
            </a:pPr>
            <a:r>
              <a:rPr lang="it-IT" sz="1467" dirty="0">
                <a:latin typeface="Arial Narrow"/>
                <a:cs typeface="Arial Narrow"/>
                <a:sym typeface="Wingdings"/>
              </a:rPr>
              <a:t>Forte o condizionale/debole (forza)</a:t>
            </a:r>
            <a:endParaRPr lang="it-IT" sz="1467" dirty="0">
              <a:latin typeface="Arial Narrow"/>
              <a:cs typeface="Arial Narrow"/>
            </a:endParaRPr>
          </a:p>
          <a:p>
            <a:endParaRPr lang="it-IT" sz="400" dirty="0">
              <a:latin typeface="Arial Narrow"/>
              <a:cs typeface="Arial Narrow"/>
            </a:endParaRPr>
          </a:p>
          <a:p>
            <a:r>
              <a:rPr lang="it-IT" sz="1467" dirty="0">
                <a:latin typeface="Arial Narrow"/>
                <a:cs typeface="Arial Narrow"/>
              </a:rPr>
              <a:t>Bilanciamento delle conseguenze - Fattori da considerare</a:t>
            </a:r>
          </a:p>
          <a:p>
            <a:pPr marL="234945" indent="-110064">
              <a:buClr>
                <a:srgbClr val="FF1168"/>
              </a:buClr>
              <a:buFont typeface="Wingdings" charset="2"/>
              <a:buChar char="§"/>
            </a:pPr>
            <a:r>
              <a:rPr lang="it-IT" sz="1467" dirty="0">
                <a:latin typeface="Arial Narrow"/>
                <a:cs typeface="Arial Narrow"/>
              </a:rPr>
              <a:t>Benefici e rischi</a:t>
            </a:r>
          </a:p>
          <a:p>
            <a:pPr marL="234945" indent="-110064">
              <a:buClr>
                <a:srgbClr val="FF1168"/>
              </a:buClr>
              <a:buFont typeface="Wingdings" charset="2"/>
              <a:buChar char="§"/>
            </a:pPr>
            <a:r>
              <a:rPr lang="it-IT" sz="1467" dirty="0">
                <a:latin typeface="Arial Narrow"/>
                <a:cs typeface="Arial Narrow"/>
              </a:rPr>
              <a:t>Qualità delle prove</a:t>
            </a:r>
          </a:p>
          <a:p>
            <a:pPr marL="234945" indent="-110064">
              <a:buClr>
                <a:srgbClr val="FF1168"/>
              </a:buClr>
              <a:buFont typeface="Wingdings" charset="2"/>
              <a:buChar char="§"/>
            </a:pPr>
            <a:r>
              <a:rPr lang="it-IT" sz="1467" dirty="0">
                <a:latin typeface="Arial Narrow"/>
                <a:cs typeface="Arial Narrow"/>
              </a:rPr>
              <a:t>Valori e preferenze dei pazienti</a:t>
            </a:r>
          </a:p>
          <a:p>
            <a:pPr marL="234945" indent="-110064">
              <a:buClr>
                <a:srgbClr val="FF1168"/>
              </a:buClr>
              <a:buFont typeface="Wingdings" charset="2"/>
              <a:buChar char="§"/>
            </a:pPr>
            <a:r>
              <a:rPr lang="it-IT" sz="1467" dirty="0">
                <a:latin typeface="Arial Narrow"/>
                <a:cs typeface="Arial Narrow"/>
              </a:rPr>
              <a:t>Risorse, Costo-efficacia, Equità</a:t>
            </a:r>
          </a:p>
          <a:p>
            <a:pPr marL="234945" indent="-110064">
              <a:buClr>
                <a:srgbClr val="FF1168"/>
              </a:buClr>
              <a:buFont typeface="Wingdings" charset="2"/>
              <a:buChar char="§"/>
            </a:pPr>
            <a:r>
              <a:rPr lang="it-IT" sz="1467" dirty="0">
                <a:latin typeface="Arial Narrow"/>
                <a:cs typeface="Arial Narrow"/>
              </a:rPr>
              <a:t> Accettabilità</a:t>
            </a:r>
          </a:p>
        </p:txBody>
      </p:sp>
      <p:sp>
        <p:nvSpPr>
          <p:cNvPr id="156" name="CasellaDiTesto 155"/>
          <p:cNvSpPr txBox="1"/>
          <p:nvPr/>
        </p:nvSpPr>
        <p:spPr>
          <a:xfrm rot="20016544">
            <a:off x="3341944" y="4423517"/>
            <a:ext cx="1274708" cy="5438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67" b="1" dirty="0">
                <a:latin typeface="Arial Narrow"/>
                <a:cs typeface="Arial Narrow"/>
              </a:rPr>
              <a:t>EtD framework</a:t>
            </a:r>
          </a:p>
          <a:p>
            <a:r>
              <a:rPr lang="it-IT" sz="1467" b="1" dirty="0">
                <a:latin typeface="Arial Narrow"/>
                <a:cs typeface="Arial Narrow"/>
              </a:rPr>
              <a:t>GDT</a:t>
            </a:r>
          </a:p>
        </p:txBody>
      </p:sp>
      <p:pic>
        <p:nvPicPr>
          <p:cNvPr id="158" name="Immagine 1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5139267"/>
            <a:ext cx="2133600" cy="1439333"/>
          </a:xfrm>
          <a:prstGeom prst="rect">
            <a:avLst/>
          </a:prstGeom>
        </p:spPr>
      </p:pic>
      <p:pic>
        <p:nvPicPr>
          <p:cNvPr id="160" name="Immagine 15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0800" y="6273800"/>
            <a:ext cx="1016000" cy="584200"/>
          </a:xfrm>
          <a:prstGeom prst="rect">
            <a:avLst/>
          </a:prstGeom>
        </p:spPr>
      </p:pic>
      <p:sp>
        <p:nvSpPr>
          <p:cNvPr id="161" name="Freccia sinistra 160"/>
          <p:cNvSpPr/>
          <p:nvPr/>
        </p:nvSpPr>
        <p:spPr>
          <a:xfrm rot="10800000" flipV="1">
            <a:off x="5588000" y="5562601"/>
            <a:ext cx="508000" cy="488036"/>
          </a:xfrm>
          <a:prstGeom prst="leftArrow">
            <a:avLst/>
          </a:prstGeom>
          <a:solidFill>
            <a:srgbClr val="D60A7A">
              <a:alpha val="2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162" name="CasellaDiTesto 161"/>
          <p:cNvSpPr txBox="1"/>
          <p:nvPr/>
        </p:nvSpPr>
        <p:spPr>
          <a:xfrm>
            <a:off x="6299200" y="4807387"/>
            <a:ext cx="1219200" cy="3181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67" b="1" dirty="0">
                <a:latin typeface="Arial Narrow"/>
                <a:cs typeface="Arial Narrow"/>
              </a:rPr>
              <a:t>Linea guida</a:t>
            </a:r>
          </a:p>
        </p:txBody>
      </p:sp>
      <p:pic>
        <p:nvPicPr>
          <p:cNvPr id="166" name="Immagine 16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8757" y="5156200"/>
            <a:ext cx="1361243" cy="1701800"/>
          </a:xfrm>
          <a:prstGeom prst="rect">
            <a:avLst/>
          </a:prstGeom>
        </p:spPr>
      </p:pic>
      <p:sp>
        <p:nvSpPr>
          <p:cNvPr id="167" name="CasellaDiTesto 166"/>
          <p:cNvSpPr txBox="1"/>
          <p:nvPr/>
        </p:nvSpPr>
        <p:spPr>
          <a:xfrm>
            <a:off x="7620000" y="5344517"/>
            <a:ext cx="3454400" cy="15084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467" b="1" dirty="0">
                <a:latin typeface="Arial Narrow"/>
                <a:cs typeface="Arial Narrow"/>
              </a:rPr>
              <a:t>Formulazione raccomandazioni (</a:t>
            </a:r>
            <a:r>
              <a:rPr lang="it-IT" sz="1467" dirty="0">
                <a:latin typeface="Wingdings"/>
                <a:ea typeface="Wingdings"/>
                <a:cs typeface="Wingdings"/>
                <a:sym typeface="Wingdings"/>
              </a:rPr>
              <a:t></a:t>
            </a:r>
            <a:r>
              <a:rPr lang="is-IS" sz="1467" dirty="0">
                <a:latin typeface="Arial Narrow"/>
                <a:ea typeface="Wingdings"/>
                <a:cs typeface="Arial Narrow"/>
                <a:sym typeface="Wingdings"/>
              </a:rPr>
              <a:t>…)</a:t>
            </a:r>
            <a:endParaRPr lang="it-IT" sz="1467" b="1" dirty="0">
              <a:latin typeface="Arial Narrow"/>
              <a:cs typeface="Arial Narrow"/>
            </a:endParaRPr>
          </a:p>
          <a:p>
            <a:r>
              <a:rPr lang="it-IT" sz="1467" dirty="0">
                <a:latin typeface="Arial Narrow"/>
                <a:cs typeface="Arial Narrow"/>
                <a:sym typeface="Wingdings"/>
              </a:rPr>
              <a:t>“Il panel raccomanda che</a:t>
            </a:r>
            <a:r>
              <a:rPr lang="is-IS" sz="1467" dirty="0">
                <a:latin typeface="Arial Narrow"/>
                <a:cs typeface="Arial Narrow"/>
                <a:sym typeface="Wingdings"/>
              </a:rPr>
              <a:t>…dovrebbe...”</a:t>
            </a:r>
          </a:p>
          <a:p>
            <a:r>
              <a:rPr lang="it-IT" sz="1467" dirty="0">
                <a:latin typeface="Arial Narrow"/>
                <a:cs typeface="Arial Narrow"/>
                <a:sym typeface="Wingdings"/>
              </a:rPr>
              <a:t>“Il panel suggerisce che</a:t>
            </a:r>
            <a:r>
              <a:rPr lang="is-IS" sz="1467" dirty="0">
                <a:latin typeface="Arial Narrow"/>
                <a:cs typeface="Arial Narrow"/>
                <a:sym typeface="Wingdings"/>
              </a:rPr>
              <a:t>…dovrebbe...”</a:t>
            </a:r>
          </a:p>
          <a:p>
            <a:r>
              <a:rPr lang="it-IT" sz="1467" dirty="0">
                <a:latin typeface="Arial Narrow"/>
                <a:cs typeface="Arial Narrow"/>
                <a:sym typeface="Wingdings"/>
              </a:rPr>
              <a:t>“Il panel suggerisce di </a:t>
            </a:r>
            <a:r>
              <a:rPr lang="it-IT" sz="1467" b="1" dirty="0">
                <a:latin typeface="Arial Narrow"/>
                <a:cs typeface="Arial Narrow"/>
                <a:sym typeface="Wingdings"/>
              </a:rPr>
              <a:t>non</a:t>
            </a:r>
            <a:r>
              <a:rPr lang="is-IS" sz="1467" dirty="0">
                <a:latin typeface="Arial Narrow"/>
                <a:cs typeface="Arial Narrow"/>
                <a:sym typeface="Wingdings"/>
              </a:rPr>
              <a:t>…”</a:t>
            </a:r>
          </a:p>
          <a:p>
            <a:r>
              <a:rPr lang="it-IT" sz="1467" dirty="0">
                <a:latin typeface="Arial Narrow"/>
                <a:cs typeface="Arial Narrow"/>
                <a:sym typeface="Wingdings"/>
              </a:rPr>
              <a:t>“Il panel raccomanda di </a:t>
            </a:r>
            <a:r>
              <a:rPr lang="it-IT" sz="1467" b="1" dirty="0">
                <a:latin typeface="Arial Narrow"/>
                <a:cs typeface="Arial Narrow"/>
                <a:sym typeface="Wingdings"/>
              </a:rPr>
              <a:t>non</a:t>
            </a:r>
            <a:r>
              <a:rPr lang="is-IS" sz="1467" dirty="0">
                <a:latin typeface="Arial Narrow"/>
                <a:cs typeface="Arial Narrow"/>
                <a:sym typeface="Wingdings"/>
              </a:rPr>
              <a:t>…”</a:t>
            </a:r>
          </a:p>
          <a:p>
            <a:r>
              <a:rPr lang="it-IT" sz="1467" b="1" dirty="0">
                <a:latin typeface="Arial Narrow"/>
                <a:cs typeface="Arial Narrow"/>
                <a:sym typeface="Wingdings"/>
              </a:rPr>
              <a:t>Trasparenza, ricerca chiara e attuabile</a:t>
            </a:r>
            <a:endParaRPr lang="is-IS" sz="1467" dirty="0">
              <a:latin typeface="Arial Narrow"/>
              <a:cs typeface="Arial Narrow"/>
              <a:sym typeface="Wingdings"/>
            </a:endParaRPr>
          </a:p>
          <a:p>
            <a:endParaRPr lang="it-IT" sz="400" dirty="0">
              <a:latin typeface="Arial Narrow"/>
              <a:cs typeface="Arial Narrow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67200" y="2921000"/>
            <a:ext cx="3556000" cy="1312333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5267985" y="3075226"/>
            <a:ext cx="1656030" cy="861774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it-IT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Panel</a:t>
            </a:r>
          </a:p>
        </p:txBody>
      </p:sp>
      <p:pic>
        <p:nvPicPr>
          <p:cNvPr id="70" name="Immagine 6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34400" y="1092200"/>
            <a:ext cx="609600" cy="167341"/>
          </a:xfrm>
          <a:prstGeom prst="rect">
            <a:avLst/>
          </a:prstGeom>
        </p:spPr>
      </p:pic>
      <p:pic>
        <p:nvPicPr>
          <p:cNvPr id="74" name="Immagine 7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34400" y="1429512"/>
            <a:ext cx="609600" cy="170688"/>
          </a:xfrm>
          <a:prstGeom prst="rect">
            <a:avLst/>
          </a:prstGeom>
        </p:spPr>
      </p:pic>
      <p:pic>
        <p:nvPicPr>
          <p:cNvPr id="76" name="Immagine 7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34400" y="1803400"/>
            <a:ext cx="624115" cy="174752"/>
          </a:xfrm>
          <a:prstGeom prst="rect">
            <a:avLst/>
          </a:prstGeom>
        </p:spPr>
      </p:pic>
      <p:pic>
        <p:nvPicPr>
          <p:cNvPr id="77" name="Immagine 7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34400" y="2140712"/>
            <a:ext cx="609600" cy="17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486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3E68997-11FF-4A82-8ABA-578247A80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494" y="124690"/>
            <a:ext cx="11321105" cy="1117898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Art. 5. L. 8/3/2017, n. 24 “Legge Gelli”  </a:t>
            </a:r>
            <a:br>
              <a:rPr lang="it-IT" dirty="0">
                <a:solidFill>
                  <a:srgbClr val="0070C0"/>
                </a:solidFill>
              </a:rPr>
            </a:br>
            <a:r>
              <a:rPr lang="it-IT" sz="2200" dirty="0">
                <a:solidFill>
                  <a:srgbClr val="0070C0"/>
                </a:solidFill>
              </a:rPr>
              <a:t>Buone pratiche clinico-assistenziali e raccomandazioni previste dalle linee guida</a:t>
            </a:r>
            <a:endParaRPr lang="it-IT" dirty="0">
              <a:solidFill>
                <a:srgbClr val="0070C0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79" y="1569464"/>
            <a:ext cx="6377936" cy="3622554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7521436" y="4114800"/>
            <a:ext cx="43525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Onere alle SS italiane in primis di produrre LG</a:t>
            </a:r>
          </a:p>
        </p:txBody>
      </p:sp>
      <p:cxnSp>
        <p:nvCxnSpPr>
          <p:cNvPr id="9" name="Connettore 2 8"/>
          <p:cNvCxnSpPr/>
          <p:nvPr/>
        </p:nvCxnSpPr>
        <p:spPr>
          <a:xfrm flipH="1" flipV="1">
            <a:off x="7076144" y="3046067"/>
            <a:ext cx="2621547" cy="104795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307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3E68997-11FF-4A82-8ABA-578247A80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494" y="124690"/>
            <a:ext cx="11321105" cy="1117898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Art. 5. L. 8/3/2017, n. 24 “Legge Gelli”  </a:t>
            </a:r>
            <a:br>
              <a:rPr lang="it-IT" dirty="0">
                <a:solidFill>
                  <a:srgbClr val="0070C0"/>
                </a:solidFill>
              </a:rPr>
            </a:br>
            <a:r>
              <a:rPr lang="it-IT" sz="2200" dirty="0">
                <a:solidFill>
                  <a:srgbClr val="0070C0"/>
                </a:solidFill>
              </a:rPr>
              <a:t>Buone pratiche clinico-assistenziali e raccomandazioni previste dalle linee guida</a:t>
            </a:r>
            <a:endParaRPr lang="it-IT" dirty="0">
              <a:solidFill>
                <a:srgbClr val="0070C0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494" y="1757403"/>
            <a:ext cx="6422277" cy="3612452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7099990" y="2092274"/>
            <a:ext cx="396327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ISS: verifica e controllo qualità delle LG prodotte da SS ed enti terzi </a:t>
            </a:r>
          </a:p>
          <a:p>
            <a:endParaRPr lang="it-IT" sz="2800" dirty="0"/>
          </a:p>
          <a:p>
            <a:endParaRPr lang="it-IT" sz="2800" dirty="0"/>
          </a:p>
          <a:p>
            <a:r>
              <a:rPr lang="it-IT" sz="2800" b="1" i="1" u="sng" dirty="0"/>
              <a:t>Sussidiarietà</a:t>
            </a:r>
            <a:r>
              <a:rPr lang="it-IT" sz="2800" dirty="0"/>
              <a:t> ISS nella produzione di LG</a:t>
            </a:r>
          </a:p>
        </p:txBody>
      </p:sp>
    </p:spTree>
    <p:extLst>
      <p:ext uri="{BB962C8B-B14F-4D97-AF65-F5344CB8AC3E}">
        <p14:creationId xmlns:p14="http://schemas.microsoft.com/office/powerpoint/2010/main" val="115495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3E68997-11FF-4A82-8ABA-578247A80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494" y="124690"/>
            <a:ext cx="11321105" cy="1117898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DM 27 febbraio 2018 (GU n.66 del 20-3-2018)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96" y="1537855"/>
            <a:ext cx="6567220" cy="3958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6984306" y="1450638"/>
            <a:ext cx="429329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sz="2400" dirty="0"/>
              <a:t>ISS: verifica e controllo qualità delle LG prodotte da SS ed aa enti pubblici e privati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sz="2400" dirty="0"/>
              <a:t>Obbligo ISS di produrre standard metodologici e criteri di valutazione LG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sz="2400" u="sng" dirty="0"/>
              <a:t>Sussidiarietà</a:t>
            </a:r>
            <a:r>
              <a:rPr lang="it-IT" sz="2400" dirty="0"/>
              <a:t> ISS nella produzione di LG</a:t>
            </a:r>
          </a:p>
        </p:txBody>
      </p:sp>
    </p:spTree>
    <p:extLst>
      <p:ext uri="{BB962C8B-B14F-4D97-AF65-F5344CB8AC3E}">
        <p14:creationId xmlns:p14="http://schemas.microsoft.com/office/powerpoint/2010/main" val="1726200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DBCD5F4A-6C12-4B48-AA65-A99D8142B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84" y="202754"/>
            <a:ext cx="11425015" cy="79477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z="3200" dirty="0">
                <a:solidFill>
                  <a:srgbClr val="0070C0"/>
                </a:solidFill>
              </a:rPr>
              <a:t>Come il Sistema Nazionale Linee Guida (SNLG) produce linee guida</a:t>
            </a:r>
            <a:endParaRPr lang="it-IT" sz="3200" i="1" dirty="0">
              <a:solidFill>
                <a:srgbClr val="0070C0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ECE1671-4A7E-4DB3-B223-00376B0D530B}"/>
              </a:ext>
            </a:extLst>
          </p:cNvPr>
          <p:cNvSpPr txBox="1"/>
          <p:nvPr/>
        </p:nvSpPr>
        <p:spPr>
          <a:xfrm>
            <a:off x="739301" y="1741253"/>
            <a:ext cx="374515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tx1"/>
                </a:solidFill>
              </a:rPr>
              <a:t>Approccio Top-Down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2973A34-0D8F-436D-B471-6C00035E3950}"/>
              </a:ext>
            </a:extLst>
          </p:cNvPr>
          <p:cNvSpPr txBox="1"/>
          <p:nvPr/>
        </p:nvSpPr>
        <p:spPr>
          <a:xfrm>
            <a:off x="6825573" y="1741252"/>
            <a:ext cx="3745150" cy="523220"/>
          </a:xfrm>
          <a:prstGeom prst="rect">
            <a:avLst/>
          </a:prstGeom>
          <a:solidFill>
            <a:srgbClr val="D0B8DC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tx1"/>
                </a:solidFill>
              </a:rPr>
              <a:t>Approccio Bottom-Up</a:t>
            </a:r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B56ED676-7843-4D11-B75B-798CF786A063}"/>
              </a:ext>
            </a:extLst>
          </p:cNvPr>
          <p:cNvSpPr/>
          <p:nvPr/>
        </p:nvSpPr>
        <p:spPr>
          <a:xfrm>
            <a:off x="4850784" y="1624814"/>
            <a:ext cx="619433" cy="756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in giù 6">
            <a:extLst>
              <a:ext uri="{FF2B5EF4-FFF2-40B4-BE49-F238E27FC236}">
                <a16:creationId xmlns:a16="http://schemas.microsoft.com/office/drawing/2014/main" id="{56E2BCAE-9E71-4688-BC20-CF7652139B3D}"/>
              </a:ext>
            </a:extLst>
          </p:cNvPr>
          <p:cNvSpPr/>
          <p:nvPr/>
        </p:nvSpPr>
        <p:spPr>
          <a:xfrm rot="10800000">
            <a:off x="10833266" y="1624814"/>
            <a:ext cx="619433" cy="756096"/>
          </a:xfrm>
          <a:prstGeom prst="downArrow">
            <a:avLst/>
          </a:prstGeom>
          <a:solidFill>
            <a:srgbClr val="D0B8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BDAAFB32-49EF-40DC-88AB-C7F56465957D}"/>
              </a:ext>
            </a:extLst>
          </p:cNvPr>
          <p:cNvCxnSpPr>
            <a:cxnSpLocks/>
            <a:stCxn id="4" idx="2"/>
            <a:endCxn id="15" idx="0"/>
          </p:cNvCxnSpPr>
          <p:nvPr/>
        </p:nvCxnSpPr>
        <p:spPr>
          <a:xfrm>
            <a:off x="2611876" y="2264473"/>
            <a:ext cx="2" cy="989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26394938-FE2E-4C43-A0EA-38338AF86195}"/>
              </a:ext>
            </a:extLst>
          </p:cNvPr>
          <p:cNvCxnSpPr>
            <a:cxnSpLocks/>
            <a:stCxn id="5" idx="2"/>
            <a:endCxn id="25" idx="0"/>
          </p:cNvCxnSpPr>
          <p:nvPr/>
        </p:nvCxnSpPr>
        <p:spPr>
          <a:xfrm flipH="1">
            <a:off x="8698147" y="2264472"/>
            <a:ext cx="1" cy="974839"/>
          </a:xfrm>
          <a:prstGeom prst="straightConnector1">
            <a:avLst/>
          </a:prstGeom>
          <a:ln>
            <a:solidFill>
              <a:srgbClr val="863B9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2D1BDED-C69E-424E-A910-F59545EB8659}"/>
              </a:ext>
            </a:extLst>
          </p:cNvPr>
          <p:cNvSpPr txBox="1"/>
          <p:nvPr/>
        </p:nvSpPr>
        <p:spPr>
          <a:xfrm>
            <a:off x="739304" y="3254302"/>
            <a:ext cx="3745147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/>
              <a:t>Sviluppo di linee guida su argomenti prioritari definiti dal Comitato strategico SNLG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DC8AC29-8FD7-48C1-B983-C2DE26B8E484}"/>
              </a:ext>
            </a:extLst>
          </p:cNvPr>
          <p:cNvSpPr txBox="1"/>
          <p:nvPr/>
        </p:nvSpPr>
        <p:spPr>
          <a:xfrm>
            <a:off x="739304" y="4642115"/>
            <a:ext cx="3745147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/>
              <a:t>Produzione di ISS/CNEC con il contributo di esperti, degli stakeholder e dei revisori esterni indipendenti</a:t>
            </a:r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63F0C2A4-7464-4CBE-A524-4E01857230E1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>
          <a:xfrm>
            <a:off x="2611878" y="4177632"/>
            <a:ext cx="0" cy="4644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713E1569-24FD-4829-BC2E-DE8C38B200E6}"/>
              </a:ext>
            </a:extLst>
          </p:cNvPr>
          <p:cNvSpPr txBox="1"/>
          <p:nvPr/>
        </p:nvSpPr>
        <p:spPr>
          <a:xfrm>
            <a:off x="6825573" y="3239311"/>
            <a:ext cx="3745147" cy="1200329"/>
          </a:xfrm>
          <a:prstGeom prst="rect">
            <a:avLst/>
          </a:prstGeom>
          <a:ln>
            <a:solidFill>
              <a:srgbClr val="863B9D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/>
              <a:t>Sviluppo di linee guida su proposta dei soggetti ex art. 5 L.24/2017 (società scientifiche, enti pubblici/privati)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831AA62E-B313-4C8A-9F5F-92FF813120C9}"/>
              </a:ext>
            </a:extLst>
          </p:cNvPr>
          <p:cNvSpPr txBox="1"/>
          <p:nvPr/>
        </p:nvSpPr>
        <p:spPr>
          <a:xfrm>
            <a:off x="6825573" y="5091313"/>
            <a:ext cx="3745147" cy="923330"/>
          </a:xfrm>
          <a:prstGeom prst="rect">
            <a:avLst/>
          </a:prstGeom>
          <a:ln>
            <a:solidFill>
              <a:srgbClr val="863B9D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/>
              <a:t>Valutazione della qualità delle linee guida da parte di ISS/CNEC per la pubblicazione in SNLG</a:t>
            </a:r>
          </a:p>
        </p:txBody>
      </p: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DF3754B1-35E1-407E-AB8E-D8954DAF4F3C}"/>
              </a:ext>
            </a:extLst>
          </p:cNvPr>
          <p:cNvCxnSpPr>
            <a:cxnSpLocks/>
            <a:stCxn id="25" idx="2"/>
            <a:endCxn id="26" idx="0"/>
          </p:cNvCxnSpPr>
          <p:nvPr/>
        </p:nvCxnSpPr>
        <p:spPr>
          <a:xfrm>
            <a:off x="8698147" y="4439640"/>
            <a:ext cx="0" cy="651673"/>
          </a:xfrm>
          <a:prstGeom prst="straightConnector1">
            <a:avLst/>
          </a:prstGeom>
          <a:ln>
            <a:solidFill>
              <a:srgbClr val="863B9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370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3E68997-11FF-4A82-8ABA-578247A80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139" y="228600"/>
            <a:ext cx="11341887" cy="737755"/>
          </a:xfrm>
        </p:spPr>
        <p:txBody>
          <a:bodyPr>
            <a:noAutofit/>
          </a:bodyPr>
          <a:lstStyle/>
          <a:p>
            <a:r>
              <a:rPr lang="it-IT" sz="2400" b="1" dirty="0">
                <a:solidFill>
                  <a:srgbClr val="0070C0"/>
                </a:solidFill>
              </a:rPr>
              <a:t>Aprile 2018</a:t>
            </a:r>
            <a:r>
              <a:rPr lang="it-IT" sz="2400" dirty="0">
                <a:solidFill>
                  <a:srgbClr val="0070C0"/>
                </a:solidFill>
              </a:rPr>
              <a:t>: definizione ISS degli standard di riferimento per la produzione e valutazione di LLGG di pratica clinica: </a:t>
            </a:r>
            <a:r>
              <a:rPr lang="it-IT" sz="2400" b="1" dirty="0">
                <a:solidFill>
                  <a:srgbClr val="0070C0"/>
                </a:solidFill>
              </a:rPr>
              <a:t>Manuale metodologico v. 1.0 e Manuale Operativo v. 1.0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8291" y="1247265"/>
            <a:ext cx="3466554" cy="485743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1734" y="1247265"/>
            <a:ext cx="3229938" cy="47581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D40722AA-EC18-43F6-BD86-C159C4954C07}"/>
              </a:ext>
            </a:extLst>
          </p:cNvPr>
          <p:cNvSpPr txBox="1"/>
          <p:nvPr/>
        </p:nvSpPr>
        <p:spPr>
          <a:xfrm>
            <a:off x="8735438" y="3166672"/>
            <a:ext cx="3327193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b="1" dirty="0"/>
              <a:t>Manuali aggiornati a marzo 2023</a:t>
            </a:r>
          </a:p>
        </p:txBody>
      </p:sp>
    </p:spTree>
    <p:extLst>
      <p:ext uri="{BB962C8B-B14F-4D97-AF65-F5344CB8AC3E}">
        <p14:creationId xmlns:p14="http://schemas.microsoft.com/office/powerpoint/2010/main" val="3027358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1BBC66F6-EC4C-4D95-898F-EBF3C890A024}"/>
              </a:ext>
            </a:extLst>
          </p:cNvPr>
          <p:cNvGrpSpPr/>
          <p:nvPr/>
        </p:nvGrpSpPr>
        <p:grpSpPr>
          <a:xfrm>
            <a:off x="3249038" y="284093"/>
            <a:ext cx="8616543" cy="5776240"/>
            <a:chOff x="1892610" y="31173"/>
            <a:chExt cx="9846512" cy="6327739"/>
          </a:xfrm>
        </p:grpSpPr>
        <p:grpSp>
          <p:nvGrpSpPr>
            <p:cNvPr id="2" name="Gruppo 1">
              <a:extLst>
                <a:ext uri="{FF2B5EF4-FFF2-40B4-BE49-F238E27FC236}">
                  <a16:creationId xmlns:a16="http://schemas.microsoft.com/office/drawing/2014/main" id="{F89AE743-582A-472B-82C6-69020BB37C42}"/>
                </a:ext>
              </a:extLst>
            </p:cNvPr>
            <p:cNvGrpSpPr/>
            <p:nvPr/>
          </p:nvGrpSpPr>
          <p:grpSpPr>
            <a:xfrm>
              <a:off x="1892610" y="31173"/>
              <a:ext cx="9846512" cy="6327739"/>
              <a:chOff x="1892610" y="31173"/>
              <a:chExt cx="9846512" cy="6327739"/>
            </a:xfrm>
          </p:grpSpPr>
          <p:pic>
            <p:nvPicPr>
              <p:cNvPr id="7" name="Immagine 6">
                <a:extLst>
                  <a:ext uri="{FF2B5EF4-FFF2-40B4-BE49-F238E27FC236}">
                    <a16:creationId xmlns:a16="http://schemas.microsoft.com/office/drawing/2014/main" id="{B42344D8-5C92-3B12-C95A-A53824C01C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2610" y="31173"/>
                <a:ext cx="9846512" cy="5951928"/>
              </a:xfrm>
              <a:prstGeom prst="rect">
                <a:avLst/>
              </a:prstGeom>
            </p:spPr>
          </p:pic>
          <p:sp>
            <p:nvSpPr>
              <p:cNvPr id="9" name="Rettangolo arrotondato 5">
                <a:extLst>
                  <a:ext uri="{FF2B5EF4-FFF2-40B4-BE49-F238E27FC236}">
                    <a16:creationId xmlns:a16="http://schemas.microsoft.com/office/drawing/2014/main" id="{5183A997-8A1B-7CA6-516A-505C6EBFDB33}"/>
                  </a:ext>
                </a:extLst>
              </p:cNvPr>
              <p:cNvSpPr/>
              <p:nvPr/>
            </p:nvSpPr>
            <p:spPr>
              <a:xfrm>
                <a:off x="1892610" y="928110"/>
                <a:ext cx="4019812" cy="268323"/>
              </a:xfrm>
              <a:prstGeom prst="roundRect">
                <a:avLst/>
              </a:prstGeom>
              <a:noFill/>
              <a:ln w="63500" cap="flat">
                <a:solidFill>
                  <a:srgbClr val="FF0000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" name="Rettangolo arrotondato 5">
                <a:extLst>
                  <a:ext uri="{FF2B5EF4-FFF2-40B4-BE49-F238E27FC236}">
                    <a16:creationId xmlns:a16="http://schemas.microsoft.com/office/drawing/2014/main" id="{5183A997-8A1B-7CA6-516A-505C6EBFDB33}"/>
                  </a:ext>
                </a:extLst>
              </p:cNvPr>
              <p:cNvSpPr/>
              <p:nvPr/>
            </p:nvSpPr>
            <p:spPr>
              <a:xfrm>
                <a:off x="1892610" y="2073509"/>
                <a:ext cx="4019812" cy="268323"/>
              </a:xfrm>
              <a:prstGeom prst="roundRect">
                <a:avLst/>
              </a:prstGeom>
              <a:noFill/>
              <a:ln w="63500" cap="flat">
                <a:solidFill>
                  <a:srgbClr val="FF0000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1" name="Rettangolo arrotondato 5">
                <a:extLst>
                  <a:ext uri="{FF2B5EF4-FFF2-40B4-BE49-F238E27FC236}">
                    <a16:creationId xmlns:a16="http://schemas.microsoft.com/office/drawing/2014/main" id="{5183A997-8A1B-7CA6-516A-505C6EBFDB33}"/>
                  </a:ext>
                </a:extLst>
              </p:cNvPr>
              <p:cNvSpPr/>
              <p:nvPr/>
            </p:nvSpPr>
            <p:spPr>
              <a:xfrm>
                <a:off x="1892610" y="2848544"/>
                <a:ext cx="4019812" cy="268323"/>
              </a:xfrm>
              <a:prstGeom prst="roundRect">
                <a:avLst/>
              </a:prstGeom>
              <a:noFill/>
              <a:ln w="63500" cap="flat">
                <a:solidFill>
                  <a:srgbClr val="FF0000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pic>
            <p:nvPicPr>
              <p:cNvPr id="12" name="Immagine 11">
                <a:extLst>
                  <a:ext uri="{FF2B5EF4-FFF2-40B4-BE49-F238E27FC236}">
                    <a16:creationId xmlns:a16="http://schemas.microsoft.com/office/drawing/2014/main" id="{80E9DEBF-B15C-279F-BA51-A43F03C030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92610" y="5972730"/>
                <a:ext cx="7884101" cy="386182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3C2A52E5-97C0-0C9E-2599-9B87CCD54E21}"/>
                </a:ext>
              </a:extLst>
            </p:cNvPr>
            <p:cNvSpPr txBox="1"/>
            <p:nvPr/>
          </p:nvSpPr>
          <p:spPr>
            <a:xfrm>
              <a:off x="4746961" y="234922"/>
              <a:ext cx="5029750" cy="4045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800" b="1" kern="1200" dirty="0">
                  <a:solidFill>
                    <a:srgbClr val="920000"/>
                  </a:solidFill>
                  <a:effectLst/>
                  <a:latin typeface="+mn-lt"/>
                  <a:ea typeface="+mn-ea"/>
                  <a:cs typeface="+mn-cs"/>
                </a:rPr>
                <a:t>Guidelines International Network </a:t>
              </a:r>
              <a:r>
                <a:rPr lang="it-IT" sz="1800" kern="1200" dirty="0">
                  <a:solidFill>
                    <a:srgbClr val="920000"/>
                  </a:solidFill>
                  <a:effectLst/>
                  <a:latin typeface="+mn-lt"/>
                  <a:ea typeface="+mn-ea"/>
                  <a:cs typeface="+mn-cs"/>
                </a:rPr>
                <a:t>(G-I-N)</a:t>
              </a:r>
              <a:endParaRPr lang="it-IT" dirty="0">
                <a:solidFill>
                  <a:srgbClr val="920000"/>
                </a:solidFill>
              </a:endParaRPr>
            </a:p>
          </p:txBody>
        </p:sp>
      </p:grpSp>
      <p:pic>
        <p:nvPicPr>
          <p:cNvPr id="13" name="Immagine 12">
            <a:extLst>
              <a:ext uri="{FF2B5EF4-FFF2-40B4-BE49-F238E27FC236}">
                <a16:creationId xmlns:a16="http://schemas.microsoft.com/office/drawing/2014/main" id="{BF490C14-1DD5-41D1-AFB2-02B576654DD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2644"/>
          <a:stretch/>
        </p:blipFill>
        <p:spPr>
          <a:xfrm>
            <a:off x="179761" y="2143564"/>
            <a:ext cx="2801271" cy="2251347"/>
          </a:xfrm>
          <a:prstGeom prst="rect">
            <a:avLst/>
          </a:prstGeom>
        </p:spPr>
      </p:pic>
      <p:cxnSp>
        <p:nvCxnSpPr>
          <p:cNvPr id="5" name="Connettore a gomito 4">
            <a:extLst>
              <a:ext uri="{FF2B5EF4-FFF2-40B4-BE49-F238E27FC236}">
                <a16:creationId xmlns:a16="http://schemas.microsoft.com/office/drawing/2014/main" id="{573FF055-927F-46A8-94C8-63666831B55D}"/>
              </a:ext>
            </a:extLst>
          </p:cNvPr>
          <p:cNvCxnSpPr>
            <a:stCxn id="13" idx="2"/>
          </p:cNvCxnSpPr>
          <p:nvPr/>
        </p:nvCxnSpPr>
        <p:spPr>
          <a:xfrm rot="16200000" flipH="1">
            <a:off x="1779043" y="4196265"/>
            <a:ext cx="1271349" cy="1668640"/>
          </a:xfrm>
          <a:prstGeom prst="bentConnector2">
            <a:avLst/>
          </a:prstGeom>
          <a:ln w="5715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olo 3">
            <a:extLst>
              <a:ext uri="{FF2B5EF4-FFF2-40B4-BE49-F238E27FC236}">
                <a16:creationId xmlns:a16="http://schemas.microsoft.com/office/drawing/2014/main" id="{DF9B9965-82AF-4F4E-BF74-7613A6A43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46" y="210087"/>
            <a:ext cx="2466893" cy="1785539"/>
          </a:xfrm>
        </p:spPr>
        <p:txBody>
          <a:bodyPr>
            <a:noAutofit/>
          </a:bodyPr>
          <a:lstStyle/>
          <a:p>
            <a:r>
              <a:rPr lang="it-IT" sz="2400" dirty="0">
                <a:solidFill>
                  <a:srgbClr val="0070C0"/>
                </a:solidFill>
              </a:rPr>
              <a:t>Processo sistematico e di </a:t>
            </a:r>
            <a:r>
              <a:rPr lang="it-IT" sz="2400" b="1" dirty="0">
                <a:solidFill>
                  <a:srgbClr val="0070C0"/>
                </a:solidFill>
              </a:rPr>
              <a:t>qualità</a:t>
            </a:r>
            <a:r>
              <a:rPr lang="it-IT" sz="2400" dirty="0">
                <a:solidFill>
                  <a:srgbClr val="0070C0"/>
                </a:solidFill>
              </a:rPr>
              <a:t> ripreso dal manuale metodologico ISS</a:t>
            </a:r>
          </a:p>
        </p:txBody>
      </p:sp>
    </p:spTree>
    <p:extLst>
      <p:ext uri="{BB962C8B-B14F-4D97-AF65-F5344CB8AC3E}">
        <p14:creationId xmlns:p14="http://schemas.microsoft.com/office/powerpoint/2010/main" val="1715204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272775" y="161276"/>
            <a:ext cx="10515600" cy="79477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z="3200" dirty="0">
                <a:solidFill>
                  <a:srgbClr val="0070C0"/>
                </a:solidFill>
              </a:rPr>
              <a:t>Produzione di LLGG con approccio </a:t>
            </a:r>
            <a:r>
              <a:rPr lang="it-IT" sz="3200" i="1" dirty="0">
                <a:solidFill>
                  <a:srgbClr val="0070C0"/>
                </a:solidFill>
              </a:rPr>
              <a:t>bottom up</a:t>
            </a:r>
          </a:p>
        </p:txBody>
      </p:sp>
      <p:sp>
        <p:nvSpPr>
          <p:cNvPr id="4" name="Freccia in giù 3"/>
          <p:cNvSpPr/>
          <p:nvPr/>
        </p:nvSpPr>
        <p:spPr>
          <a:xfrm rot="10800000">
            <a:off x="7973812" y="119626"/>
            <a:ext cx="619433" cy="756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5E9C8D7F-E9EF-FCCE-768F-C640FE6A8EAC}"/>
              </a:ext>
            </a:extLst>
          </p:cNvPr>
          <p:cNvSpPr txBox="1">
            <a:spLocks/>
          </p:cNvSpPr>
          <p:nvPr/>
        </p:nvSpPr>
        <p:spPr>
          <a:xfrm>
            <a:off x="606135" y="1515313"/>
            <a:ext cx="10515600" cy="690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 procedure per la sottomissione delle LG complete/in progress e i criteri di </a:t>
            </a:r>
            <a:r>
              <a:rPr lang="it-IT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vautazione</a:t>
            </a:r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di </a:t>
            </a:r>
            <a:r>
              <a:rPr lang="it-IT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elegibilità</a:t>
            </a:r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per la pubblicazione nel sito del SNLG sono contenute nel </a:t>
            </a:r>
            <a:r>
              <a:rPr lang="it-IT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Manuale operativo SNLG</a:t>
            </a:r>
          </a:p>
        </p:txBody>
      </p:sp>
      <p:sp>
        <p:nvSpPr>
          <p:cNvPr id="7" name="Rettangolo 6"/>
          <p:cNvSpPr/>
          <p:nvPr/>
        </p:nvSpPr>
        <p:spPr>
          <a:xfrm>
            <a:off x="272775" y="909955"/>
            <a:ext cx="119192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1671C3"/>
                </a:solidFill>
              </a:rPr>
              <a:t>La tematica oggetto della LG, proposta dai soggetti ex art. 5 L.24/2017, deve essere approvata dal CNEC</a:t>
            </a:r>
          </a:p>
        </p:txBody>
      </p:sp>
      <p:sp>
        <p:nvSpPr>
          <p:cNvPr id="2" name="Rettangolo 1"/>
          <p:cNvSpPr/>
          <p:nvPr/>
        </p:nvSpPr>
        <p:spPr>
          <a:xfrm>
            <a:off x="1000990" y="3203252"/>
            <a:ext cx="617912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300"/>
              </a:spcAft>
            </a:pPr>
            <a:r>
              <a:rPr lang="it-IT" sz="2000" dirty="0">
                <a:latin typeface="Calibri" panose="020F0502020204030204" pitchFamily="34" charset="0"/>
              </a:rPr>
              <a:t>La versione della LG completa, sottoposta al CNEC per la pubblicazione nel sito SNLG, deve essere elaborata</a:t>
            </a:r>
            <a:r>
              <a:rPr lang="en-US" sz="2000" dirty="0" err="1">
                <a:latin typeface="Calibri" panose="020F0502020204030204" pitchFamily="34" charset="0"/>
              </a:rPr>
              <a:t>sulla</a:t>
            </a:r>
            <a:r>
              <a:rPr lang="en-US" sz="2000" dirty="0">
                <a:latin typeface="Calibri" panose="020F0502020204030204" pitchFamily="34" charset="0"/>
              </a:rPr>
              <a:t> base dell’</a:t>
            </a:r>
            <a:r>
              <a:rPr lang="it-IT" sz="2000" dirty="0">
                <a:latin typeface="Calibri" panose="020F0502020204030204" pitchFamily="34" charset="0"/>
              </a:rPr>
              <a:t> </a:t>
            </a:r>
            <a:r>
              <a:rPr lang="en-US" sz="2000" b="1" i="1" dirty="0">
                <a:latin typeface="Calibri,BoldItalic"/>
              </a:rPr>
              <a:t>AGREE quality of reporting checklist </a:t>
            </a:r>
            <a:r>
              <a:rPr lang="en-US" sz="2000" dirty="0">
                <a:latin typeface="Calibri" panose="020F0502020204030204" pitchFamily="34" charset="0"/>
              </a:rPr>
              <a:t>e </a:t>
            </a:r>
            <a:r>
              <a:rPr lang="en-US" sz="2000" dirty="0" err="1">
                <a:latin typeface="Calibri" panose="020F0502020204030204" pitchFamily="34" charset="0"/>
              </a:rPr>
              <a:t>superare</a:t>
            </a:r>
            <a:r>
              <a:rPr lang="en-US" sz="2000" dirty="0">
                <a:latin typeface="Calibri" panose="020F0502020204030204" pitchFamily="34" charset="0"/>
              </a:rPr>
              <a:t> la </a:t>
            </a:r>
            <a:r>
              <a:rPr lang="en-US" sz="2000" dirty="0" err="1">
                <a:latin typeface="Calibri" panose="020F0502020204030204" pitchFamily="34" charset="0"/>
              </a:rPr>
              <a:t>valutazione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della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qualità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metodologica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condotta</a:t>
            </a:r>
            <a:r>
              <a:rPr lang="en-US" sz="2000" dirty="0">
                <a:latin typeface="Calibri" panose="020F0502020204030204" pitchFamily="34" charset="0"/>
              </a:rPr>
              <a:t> con lo </a:t>
            </a:r>
            <a:r>
              <a:rPr lang="en-US" sz="2000" dirty="0" err="1">
                <a:latin typeface="Calibri" panose="020F0502020204030204" pitchFamily="34" charset="0"/>
              </a:rPr>
              <a:t>strumento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b="1" i="1" dirty="0">
                <a:latin typeface="Calibri,BoldItalic"/>
              </a:rPr>
              <a:t>AGREE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b="1" i="1" dirty="0">
                <a:latin typeface="Calibri,BoldItalic"/>
              </a:rPr>
              <a:t>II</a:t>
            </a:r>
            <a:endParaRPr lang="it-IT" sz="2000" b="1" i="1" dirty="0">
              <a:latin typeface="Calibri,BoldItalic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9109" y="2166197"/>
            <a:ext cx="2680855" cy="404777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57550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057" y="142459"/>
            <a:ext cx="9373393" cy="611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446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1710</TotalTime>
  <Words>1356</Words>
  <Application>Microsoft Office PowerPoint</Application>
  <PresentationFormat>Widescreen</PresentationFormat>
  <Paragraphs>167</Paragraphs>
  <Slides>15</Slides>
  <Notes>14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4" baseType="lpstr">
      <vt:lpstr>MS PGothic</vt:lpstr>
      <vt:lpstr>Arial</vt:lpstr>
      <vt:lpstr>Arial Narrow</vt:lpstr>
      <vt:lpstr>Calibri</vt:lpstr>
      <vt:lpstr>Calibri Light</vt:lpstr>
      <vt:lpstr>Calibri,BoldItalic</vt:lpstr>
      <vt:lpstr>Helvetica Neue Medium</vt:lpstr>
      <vt:lpstr>Wingdings</vt:lpstr>
      <vt:lpstr>Tema di Office</vt:lpstr>
      <vt:lpstr>Presentazione standard di PowerPoint</vt:lpstr>
      <vt:lpstr>Art. 5. L. 8/3/2017, n. 24 “Legge Gelli”   Buone pratiche clinico-assistenziali e raccomandazioni previste dalle linee guida</vt:lpstr>
      <vt:lpstr>Art. 5. L. 8/3/2017, n. 24 “Legge Gelli”   Buone pratiche clinico-assistenziali e raccomandazioni previste dalle linee guida</vt:lpstr>
      <vt:lpstr>DM 27 febbraio 2018 (GU n.66 del 20-3-2018) </vt:lpstr>
      <vt:lpstr>Come il Sistema Nazionale Linee Guida (SNLG) produce linee guida</vt:lpstr>
      <vt:lpstr>Aprile 2018: definizione ISS degli standard di riferimento per la produzione e valutazione di LLGG di pratica clinica: Manuale metodologico v. 1.0 e Manuale Operativo v. 1.0 </vt:lpstr>
      <vt:lpstr>Processo sistematico e di qualità ripreso dal manuale metodologico ISS</vt:lpstr>
      <vt:lpstr>Produzione di LLGG con approccio bottom up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metodo GRADE-ADOLOPMENT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Di Nitto Marco</dc:creator>
  <cp:lastModifiedBy>Coclite Daniela</cp:lastModifiedBy>
  <cp:revision>487</cp:revision>
  <cp:lastPrinted>2023-05-08T11:26:37Z</cp:lastPrinted>
  <dcterms:created xsi:type="dcterms:W3CDTF">2023-05-03T14:54:07Z</dcterms:created>
  <dcterms:modified xsi:type="dcterms:W3CDTF">2023-06-26T10:34:19Z</dcterms:modified>
</cp:coreProperties>
</file>